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64" r:id="rId4"/>
    <p:sldId id="261" r:id="rId5"/>
    <p:sldId id="262" r:id="rId6"/>
    <p:sldId id="265" r:id="rId7"/>
    <p:sldId id="258" r:id="rId8"/>
    <p:sldId id="263" r:id="rId9"/>
    <p:sldId id="283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8" r:id="rId18"/>
    <p:sldId id="279" r:id="rId19"/>
    <p:sldId id="280" r:id="rId20"/>
    <p:sldId id="259" r:id="rId21"/>
    <p:sldId id="274" r:id="rId22"/>
    <p:sldId id="282" r:id="rId23"/>
    <p:sldId id="281" r:id="rId24"/>
    <p:sldId id="260" r:id="rId25"/>
    <p:sldId id="284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B4C68-DB2B-4F66-A92D-F635877B5CC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8365CE7-F1FE-4F06-A8F7-6D3B1A3A4F87}">
      <dgm:prSet/>
      <dgm:spPr/>
      <dgm:t>
        <a:bodyPr/>
        <a:lstStyle/>
        <a:p>
          <a:r>
            <a:rPr lang="en-US" dirty="0"/>
            <a:t>Un gain de temps</a:t>
          </a:r>
        </a:p>
      </dgm:t>
    </dgm:pt>
    <dgm:pt modelId="{18D031D7-8B4A-4EF5-8DAE-2827A3D93238}" type="parTrans" cxnId="{673701D8-35BC-4F2C-874A-D4C6A0700256}">
      <dgm:prSet/>
      <dgm:spPr/>
      <dgm:t>
        <a:bodyPr/>
        <a:lstStyle/>
        <a:p>
          <a:endParaRPr lang="en-US"/>
        </a:p>
      </dgm:t>
    </dgm:pt>
    <dgm:pt modelId="{E6B48006-FE7A-4071-9373-EE0A5FF489FF}" type="sibTrans" cxnId="{673701D8-35BC-4F2C-874A-D4C6A0700256}">
      <dgm:prSet/>
      <dgm:spPr/>
      <dgm:t>
        <a:bodyPr/>
        <a:lstStyle/>
        <a:p>
          <a:endParaRPr lang="en-US"/>
        </a:p>
      </dgm:t>
    </dgm:pt>
    <dgm:pt modelId="{D8F4C394-EA56-403F-A5A4-09E1A120D9FA}">
      <dgm:prSet/>
      <dgm:spPr/>
      <dgm:t>
        <a:bodyPr/>
        <a:lstStyle/>
        <a:p>
          <a:r>
            <a:rPr lang="en-US" dirty="0"/>
            <a:t>Un gain </a:t>
          </a:r>
          <a:r>
            <a:rPr lang="en-US" dirty="0" err="1"/>
            <a:t>d’argent</a:t>
          </a:r>
          <a:endParaRPr lang="en-US" dirty="0"/>
        </a:p>
      </dgm:t>
    </dgm:pt>
    <dgm:pt modelId="{9DA9AC36-4056-4EE3-BED0-250BD910FBC1}" type="parTrans" cxnId="{62BB74CC-4F3F-4843-A219-23966BA729EF}">
      <dgm:prSet/>
      <dgm:spPr/>
      <dgm:t>
        <a:bodyPr/>
        <a:lstStyle/>
        <a:p>
          <a:endParaRPr lang="en-US"/>
        </a:p>
      </dgm:t>
    </dgm:pt>
    <dgm:pt modelId="{87124887-AE11-4AF9-A36D-55AE6C9DD925}" type="sibTrans" cxnId="{62BB74CC-4F3F-4843-A219-23966BA729EF}">
      <dgm:prSet/>
      <dgm:spPr/>
      <dgm:t>
        <a:bodyPr/>
        <a:lstStyle/>
        <a:p>
          <a:endParaRPr lang="en-US"/>
        </a:p>
      </dgm:t>
    </dgm:pt>
    <dgm:pt modelId="{A2D98CC0-F5B5-462D-9E32-70C3A7F1E6C0}">
      <dgm:prSet/>
      <dgm:spPr/>
      <dgm:t>
        <a:bodyPr/>
        <a:lstStyle/>
        <a:p>
          <a:r>
            <a:rPr lang="en-US" dirty="0"/>
            <a:t>Une </a:t>
          </a:r>
          <a:r>
            <a:rPr lang="en-US" dirty="0" err="1"/>
            <a:t>meilleure</a:t>
          </a:r>
          <a:r>
            <a:rPr lang="en-US" dirty="0"/>
            <a:t> experience </a:t>
          </a:r>
          <a:r>
            <a:rPr lang="en-US" dirty="0" err="1"/>
            <a:t>utilisateur</a:t>
          </a:r>
          <a:endParaRPr lang="en-US" dirty="0"/>
        </a:p>
      </dgm:t>
    </dgm:pt>
    <dgm:pt modelId="{71491462-A49E-407C-978D-F0CCA8F9D4DB}" type="parTrans" cxnId="{6A85FF14-22CA-476B-9F74-8ED06184E161}">
      <dgm:prSet/>
      <dgm:spPr/>
      <dgm:t>
        <a:bodyPr/>
        <a:lstStyle/>
        <a:p>
          <a:endParaRPr lang="en-US"/>
        </a:p>
      </dgm:t>
    </dgm:pt>
    <dgm:pt modelId="{42135150-5C9F-43A8-8FF3-2885F64C7BB7}" type="sibTrans" cxnId="{6A85FF14-22CA-476B-9F74-8ED06184E161}">
      <dgm:prSet/>
      <dgm:spPr/>
      <dgm:t>
        <a:bodyPr/>
        <a:lstStyle/>
        <a:p>
          <a:endParaRPr lang="en-US"/>
        </a:p>
      </dgm:t>
    </dgm:pt>
    <dgm:pt modelId="{16045B47-FDCB-EA4C-99C6-8D9975B19301}" type="pres">
      <dgm:prSet presAssocID="{7AEB4C68-DB2B-4F66-A92D-F635877B5CC7}" presName="linear" presStyleCnt="0">
        <dgm:presLayoutVars>
          <dgm:animLvl val="lvl"/>
          <dgm:resizeHandles val="exact"/>
        </dgm:presLayoutVars>
      </dgm:prSet>
      <dgm:spPr/>
    </dgm:pt>
    <dgm:pt modelId="{2E4B467B-C8ED-FC4A-8FB0-71371AC54949}" type="pres">
      <dgm:prSet presAssocID="{28365CE7-F1FE-4F06-A8F7-6D3B1A3A4F8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6C40A6-5352-3546-BE5A-394CD4E4221B}" type="pres">
      <dgm:prSet presAssocID="{E6B48006-FE7A-4071-9373-EE0A5FF489FF}" presName="spacer" presStyleCnt="0"/>
      <dgm:spPr/>
    </dgm:pt>
    <dgm:pt modelId="{C6F1F621-9DA9-DC4E-B760-D5D91C9BE8D4}" type="pres">
      <dgm:prSet presAssocID="{D8F4C394-EA56-403F-A5A4-09E1A120D9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DF14F3-8561-5E44-9C9E-C41FFF1DD9C7}" type="pres">
      <dgm:prSet presAssocID="{87124887-AE11-4AF9-A36D-55AE6C9DD925}" presName="spacer" presStyleCnt="0"/>
      <dgm:spPr/>
    </dgm:pt>
    <dgm:pt modelId="{9BD64D7A-22B5-7743-B936-6967C54F2F32}" type="pres">
      <dgm:prSet presAssocID="{A2D98CC0-F5B5-462D-9E32-70C3A7F1E6C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A85FF14-22CA-476B-9F74-8ED06184E161}" srcId="{7AEB4C68-DB2B-4F66-A92D-F635877B5CC7}" destId="{A2D98CC0-F5B5-462D-9E32-70C3A7F1E6C0}" srcOrd="2" destOrd="0" parTransId="{71491462-A49E-407C-978D-F0CCA8F9D4DB}" sibTransId="{42135150-5C9F-43A8-8FF3-2885F64C7BB7}"/>
    <dgm:cxn modelId="{FE14A841-C29C-ED48-BFEA-B5B7CB53BEE7}" type="presOf" srcId="{D8F4C394-EA56-403F-A5A4-09E1A120D9FA}" destId="{C6F1F621-9DA9-DC4E-B760-D5D91C9BE8D4}" srcOrd="0" destOrd="0" presId="urn:microsoft.com/office/officeart/2005/8/layout/vList2"/>
    <dgm:cxn modelId="{58A37C59-1A28-5046-AFFE-C3FD9B52B548}" type="presOf" srcId="{7AEB4C68-DB2B-4F66-A92D-F635877B5CC7}" destId="{16045B47-FDCB-EA4C-99C6-8D9975B19301}" srcOrd="0" destOrd="0" presId="urn:microsoft.com/office/officeart/2005/8/layout/vList2"/>
    <dgm:cxn modelId="{FA65555A-A118-3B4B-B28A-40BD4B2F850E}" type="presOf" srcId="{28365CE7-F1FE-4F06-A8F7-6D3B1A3A4F87}" destId="{2E4B467B-C8ED-FC4A-8FB0-71371AC54949}" srcOrd="0" destOrd="0" presId="urn:microsoft.com/office/officeart/2005/8/layout/vList2"/>
    <dgm:cxn modelId="{62BB74CC-4F3F-4843-A219-23966BA729EF}" srcId="{7AEB4C68-DB2B-4F66-A92D-F635877B5CC7}" destId="{D8F4C394-EA56-403F-A5A4-09E1A120D9FA}" srcOrd="1" destOrd="0" parTransId="{9DA9AC36-4056-4EE3-BED0-250BD910FBC1}" sibTransId="{87124887-AE11-4AF9-A36D-55AE6C9DD925}"/>
    <dgm:cxn modelId="{3151ECD3-5AD5-3349-B0D3-7BB3266C9A87}" type="presOf" srcId="{A2D98CC0-F5B5-462D-9E32-70C3A7F1E6C0}" destId="{9BD64D7A-22B5-7743-B936-6967C54F2F32}" srcOrd="0" destOrd="0" presId="urn:microsoft.com/office/officeart/2005/8/layout/vList2"/>
    <dgm:cxn modelId="{673701D8-35BC-4F2C-874A-D4C6A0700256}" srcId="{7AEB4C68-DB2B-4F66-A92D-F635877B5CC7}" destId="{28365CE7-F1FE-4F06-A8F7-6D3B1A3A4F87}" srcOrd="0" destOrd="0" parTransId="{18D031D7-8B4A-4EF5-8DAE-2827A3D93238}" sibTransId="{E6B48006-FE7A-4071-9373-EE0A5FF489FF}"/>
    <dgm:cxn modelId="{DA92E961-5FFA-4442-9787-4558908DD8ED}" type="presParOf" srcId="{16045B47-FDCB-EA4C-99C6-8D9975B19301}" destId="{2E4B467B-C8ED-FC4A-8FB0-71371AC54949}" srcOrd="0" destOrd="0" presId="urn:microsoft.com/office/officeart/2005/8/layout/vList2"/>
    <dgm:cxn modelId="{78E3AB5D-8EC5-F940-82D3-E36013EE8B45}" type="presParOf" srcId="{16045B47-FDCB-EA4C-99C6-8D9975B19301}" destId="{E06C40A6-5352-3546-BE5A-394CD4E4221B}" srcOrd="1" destOrd="0" presId="urn:microsoft.com/office/officeart/2005/8/layout/vList2"/>
    <dgm:cxn modelId="{E3ADC677-3062-3340-97DE-22744E0FCCA4}" type="presParOf" srcId="{16045B47-FDCB-EA4C-99C6-8D9975B19301}" destId="{C6F1F621-9DA9-DC4E-B760-D5D91C9BE8D4}" srcOrd="2" destOrd="0" presId="urn:microsoft.com/office/officeart/2005/8/layout/vList2"/>
    <dgm:cxn modelId="{EFB0BDE9-CC18-444B-9620-ED6030F22674}" type="presParOf" srcId="{16045B47-FDCB-EA4C-99C6-8D9975B19301}" destId="{DADF14F3-8561-5E44-9C9E-C41FFF1DD9C7}" srcOrd="3" destOrd="0" presId="urn:microsoft.com/office/officeart/2005/8/layout/vList2"/>
    <dgm:cxn modelId="{BE5FCA57-6DA3-6549-86D7-DF3043B1ACD7}" type="presParOf" srcId="{16045B47-FDCB-EA4C-99C6-8D9975B19301}" destId="{9BD64D7A-22B5-7743-B936-6967C54F2F3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29FC00-6F55-4ABF-8258-28EE725CC9B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9C1BAD6-A8D3-48BB-A135-401AC391574F}">
      <dgm:prSet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r>
            <a:rPr lang="fr-FR" dirty="0">
              <a:highlight>
                <a:srgbClr val="000000"/>
              </a:highlight>
            </a:rPr>
            <a:t>Accessoires pour bébés</a:t>
          </a:r>
          <a:endParaRPr lang="en-US" dirty="0">
            <a:highlight>
              <a:srgbClr val="000000"/>
            </a:highlight>
          </a:endParaRPr>
        </a:p>
      </dgm:t>
    </dgm:pt>
    <dgm:pt modelId="{01351AE5-0A45-48E8-B213-9A46C7CBD0F3}" type="parTrans" cxnId="{2A867857-B018-42F2-A453-71F5B83CBDE5}">
      <dgm:prSet/>
      <dgm:spPr/>
      <dgm:t>
        <a:bodyPr/>
        <a:lstStyle/>
        <a:p>
          <a:endParaRPr lang="en-US"/>
        </a:p>
      </dgm:t>
    </dgm:pt>
    <dgm:pt modelId="{AB185844-CA7B-4723-9B4C-8EE79CF3FDCD}" type="sibTrans" cxnId="{2A867857-B018-42F2-A453-71F5B83CBDE5}">
      <dgm:prSet/>
      <dgm:spPr/>
      <dgm:t>
        <a:bodyPr/>
        <a:lstStyle/>
        <a:p>
          <a:endParaRPr lang="en-US"/>
        </a:p>
      </dgm:t>
    </dgm:pt>
    <dgm:pt modelId="{9BCA00F6-629D-4D17-B630-FA71BA5FBFBE}">
      <dgm:prSet/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r>
            <a:rPr lang="fr-FR" dirty="0">
              <a:highlight>
                <a:srgbClr val="000000"/>
              </a:highlight>
            </a:rPr>
            <a:t>Meubles</a:t>
          </a:r>
          <a:endParaRPr lang="en-US" dirty="0">
            <a:highlight>
              <a:srgbClr val="000000"/>
            </a:highlight>
          </a:endParaRPr>
        </a:p>
      </dgm:t>
    </dgm:pt>
    <dgm:pt modelId="{939A05A0-819F-410C-9E29-8EE3FBFF0250}" type="parTrans" cxnId="{DEDBE7F5-8018-4A4C-B9B9-0C91341865DC}">
      <dgm:prSet/>
      <dgm:spPr/>
      <dgm:t>
        <a:bodyPr/>
        <a:lstStyle/>
        <a:p>
          <a:endParaRPr lang="en-US"/>
        </a:p>
      </dgm:t>
    </dgm:pt>
    <dgm:pt modelId="{9EC65512-E750-42C2-BE5F-923829D9C1ED}" type="sibTrans" cxnId="{DEDBE7F5-8018-4A4C-B9B9-0C91341865DC}">
      <dgm:prSet/>
      <dgm:spPr/>
      <dgm:t>
        <a:bodyPr/>
        <a:lstStyle/>
        <a:p>
          <a:endParaRPr lang="en-US"/>
        </a:p>
      </dgm:t>
    </dgm:pt>
    <dgm:pt modelId="{CD82B7DA-E269-425F-93D9-61F0DB1259FB}">
      <dgm:prSet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  <dgm:t>
        <a:bodyPr/>
        <a:lstStyle/>
        <a:p>
          <a:r>
            <a:rPr lang="fr-FR" dirty="0">
              <a:highlight>
                <a:srgbClr val="000000"/>
              </a:highlight>
            </a:rPr>
            <a:t>Montres</a:t>
          </a:r>
          <a:endParaRPr lang="en-US" dirty="0">
            <a:highlight>
              <a:srgbClr val="000000"/>
            </a:highlight>
          </a:endParaRPr>
        </a:p>
      </dgm:t>
    </dgm:pt>
    <dgm:pt modelId="{4C9E858A-9862-4BF8-8AFC-B451F3C79046}" type="parTrans" cxnId="{950C3B7A-7B3D-4F91-AC86-DC0B39D74214}">
      <dgm:prSet/>
      <dgm:spPr/>
      <dgm:t>
        <a:bodyPr/>
        <a:lstStyle/>
        <a:p>
          <a:endParaRPr lang="en-US"/>
        </a:p>
      </dgm:t>
    </dgm:pt>
    <dgm:pt modelId="{98BD6649-D696-4274-87A8-5C83BDB7B4CF}" type="sibTrans" cxnId="{950C3B7A-7B3D-4F91-AC86-DC0B39D74214}">
      <dgm:prSet/>
      <dgm:spPr/>
      <dgm:t>
        <a:bodyPr/>
        <a:lstStyle/>
        <a:p>
          <a:endParaRPr lang="en-US"/>
        </a:p>
      </dgm:t>
    </dgm:pt>
    <dgm:pt modelId="{6BDE5F01-9428-4B45-8D50-0C371B980E13}">
      <dgm:prSet/>
      <dgm:spPr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</dgm:spPr>
      <dgm:t>
        <a:bodyPr/>
        <a:lstStyle/>
        <a:p>
          <a:r>
            <a:rPr lang="fr-FR" dirty="0">
              <a:highlight>
                <a:srgbClr val="000000"/>
              </a:highlight>
            </a:rPr>
            <a:t>Décoration d’intérieur</a:t>
          </a:r>
          <a:endParaRPr lang="en-US" dirty="0">
            <a:highlight>
              <a:srgbClr val="000000"/>
            </a:highlight>
          </a:endParaRPr>
        </a:p>
      </dgm:t>
    </dgm:pt>
    <dgm:pt modelId="{A4AAD0DC-C5AA-4F7C-85DE-815BD0943B8C}" type="parTrans" cxnId="{0A00A044-7BCC-49F6-A158-4C3374D6AEF4}">
      <dgm:prSet/>
      <dgm:spPr/>
      <dgm:t>
        <a:bodyPr/>
        <a:lstStyle/>
        <a:p>
          <a:endParaRPr lang="en-US"/>
        </a:p>
      </dgm:t>
    </dgm:pt>
    <dgm:pt modelId="{9EA93358-2D48-408A-9B9A-849D649543EC}" type="sibTrans" cxnId="{0A00A044-7BCC-49F6-A158-4C3374D6AEF4}">
      <dgm:prSet/>
      <dgm:spPr/>
      <dgm:t>
        <a:bodyPr/>
        <a:lstStyle/>
        <a:p>
          <a:endParaRPr lang="en-US"/>
        </a:p>
      </dgm:t>
    </dgm:pt>
    <dgm:pt modelId="{7E42979B-0036-4AD6-ABD7-603F764BE97C}">
      <dgm:prSet/>
      <dgm:spPr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r>
            <a:rPr lang="en-US" dirty="0" err="1">
              <a:highlight>
                <a:srgbClr val="000000"/>
              </a:highlight>
            </a:rPr>
            <a:t>Objets</a:t>
          </a:r>
          <a:r>
            <a:rPr lang="en-US" dirty="0">
              <a:highlight>
                <a:srgbClr val="000000"/>
              </a:highlight>
            </a:rPr>
            <a:t> de cuisine</a:t>
          </a:r>
        </a:p>
      </dgm:t>
    </dgm:pt>
    <dgm:pt modelId="{43D699F1-4990-424D-93B9-54F59BEF763D}" type="parTrans" cxnId="{C46736A7-4FA3-414A-B7FC-00591101A625}">
      <dgm:prSet/>
      <dgm:spPr/>
      <dgm:t>
        <a:bodyPr/>
        <a:lstStyle/>
        <a:p>
          <a:endParaRPr lang="en-US"/>
        </a:p>
      </dgm:t>
    </dgm:pt>
    <dgm:pt modelId="{D7032283-9426-44D9-8621-B34DE40EB3A9}" type="sibTrans" cxnId="{C46736A7-4FA3-414A-B7FC-00591101A625}">
      <dgm:prSet/>
      <dgm:spPr/>
      <dgm:t>
        <a:bodyPr/>
        <a:lstStyle/>
        <a:p>
          <a:endParaRPr lang="en-US"/>
        </a:p>
      </dgm:t>
    </dgm:pt>
    <dgm:pt modelId="{C28A7116-ADD9-4A2D-98A0-01F588F8D23F}">
      <dgm:prSet/>
      <dgm:spPr>
        <a:blipFill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r>
            <a:rPr lang="fr-FR" dirty="0">
              <a:highlight>
                <a:srgbClr val="000000"/>
              </a:highlight>
            </a:rPr>
            <a:t>Produits de beauté</a:t>
          </a:r>
          <a:endParaRPr lang="en-US" dirty="0">
            <a:highlight>
              <a:srgbClr val="000000"/>
            </a:highlight>
          </a:endParaRPr>
        </a:p>
      </dgm:t>
    </dgm:pt>
    <dgm:pt modelId="{FE75D9C9-7E2C-414E-8B24-505F194AD1F8}" type="parTrans" cxnId="{70D06579-8822-41C7-8362-58665C017005}">
      <dgm:prSet/>
      <dgm:spPr/>
      <dgm:t>
        <a:bodyPr/>
        <a:lstStyle/>
        <a:p>
          <a:endParaRPr lang="en-US"/>
        </a:p>
      </dgm:t>
    </dgm:pt>
    <dgm:pt modelId="{AC294F44-9092-4BDB-8DA4-5B9D73C24C3E}" type="sibTrans" cxnId="{70D06579-8822-41C7-8362-58665C017005}">
      <dgm:prSet/>
      <dgm:spPr/>
      <dgm:t>
        <a:bodyPr/>
        <a:lstStyle/>
        <a:p>
          <a:endParaRPr lang="en-US"/>
        </a:p>
      </dgm:t>
    </dgm:pt>
    <dgm:pt modelId="{639C61DA-D8F5-44FE-AECD-2F8EF47801CD}">
      <dgm:prSet/>
      <dgm:spPr>
        <a:blipFill rotWithShape="0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r>
            <a:rPr lang="en-US" dirty="0">
              <a:highlight>
                <a:srgbClr val="000000"/>
              </a:highlight>
            </a:rPr>
            <a:t>Matériel informatique</a:t>
          </a:r>
        </a:p>
      </dgm:t>
    </dgm:pt>
    <dgm:pt modelId="{3871CF84-7BFA-46D7-B5F5-A6883436B234}" type="parTrans" cxnId="{1AE6FD93-FC17-4CF6-B861-BC2B262DACF5}">
      <dgm:prSet/>
      <dgm:spPr/>
      <dgm:t>
        <a:bodyPr/>
        <a:lstStyle/>
        <a:p>
          <a:endParaRPr lang="en-US"/>
        </a:p>
      </dgm:t>
    </dgm:pt>
    <dgm:pt modelId="{4F03C574-AF09-42D4-B665-B67E98C15BDB}" type="sibTrans" cxnId="{1AE6FD93-FC17-4CF6-B861-BC2B262DACF5}">
      <dgm:prSet/>
      <dgm:spPr/>
      <dgm:t>
        <a:bodyPr/>
        <a:lstStyle/>
        <a:p>
          <a:endParaRPr lang="en-US"/>
        </a:p>
      </dgm:t>
    </dgm:pt>
    <dgm:pt modelId="{822F4AF9-754E-464E-AEE2-AC4A4903599D}" type="pres">
      <dgm:prSet presAssocID="{1E29FC00-6F55-4ABF-8258-28EE725CC9B1}" presName="diagram" presStyleCnt="0">
        <dgm:presLayoutVars>
          <dgm:dir/>
          <dgm:resizeHandles val="exact"/>
        </dgm:presLayoutVars>
      </dgm:prSet>
      <dgm:spPr/>
    </dgm:pt>
    <dgm:pt modelId="{402FA022-F192-FE48-81A2-1A0236A91E7A}" type="pres">
      <dgm:prSet presAssocID="{39C1BAD6-A8D3-48BB-A135-401AC391574F}" presName="node" presStyleLbl="node1" presStyleIdx="0" presStyleCnt="7">
        <dgm:presLayoutVars>
          <dgm:bulletEnabled val="1"/>
        </dgm:presLayoutVars>
      </dgm:prSet>
      <dgm:spPr/>
    </dgm:pt>
    <dgm:pt modelId="{AF4A3990-73D3-7047-96BA-85E0CB4C8AD9}" type="pres">
      <dgm:prSet presAssocID="{AB185844-CA7B-4723-9B4C-8EE79CF3FDCD}" presName="sibTrans" presStyleCnt="0"/>
      <dgm:spPr/>
    </dgm:pt>
    <dgm:pt modelId="{9FC08F3C-75DB-404D-9F73-DFA04EA648C7}" type="pres">
      <dgm:prSet presAssocID="{9BCA00F6-629D-4D17-B630-FA71BA5FBFBE}" presName="node" presStyleLbl="node1" presStyleIdx="1" presStyleCnt="7">
        <dgm:presLayoutVars>
          <dgm:bulletEnabled val="1"/>
        </dgm:presLayoutVars>
      </dgm:prSet>
      <dgm:spPr/>
    </dgm:pt>
    <dgm:pt modelId="{56F48EC1-7DCB-524A-8178-21C093D9E2C4}" type="pres">
      <dgm:prSet presAssocID="{9EC65512-E750-42C2-BE5F-923829D9C1ED}" presName="sibTrans" presStyleCnt="0"/>
      <dgm:spPr/>
    </dgm:pt>
    <dgm:pt modelId="{056DB1E1-B432-9642-AD0E-B2C594EB5DFC}" type="pres">
      <dgm:prSet presAssocID="{CD82B7DA-E269-425F-93D9-61F0DB1259FB}" presName="node" presStyleLbl="node1" presStyleIdx="2" presStyleCnt="7">
        <dgm:presLayoutVars>
          <dgm:bulletEnabled val="1"/>
        </dgm:presLayoutVars>
      </dgm:prSet>
      <dgm:spPr/>
    </dgm:pt>
    <dgm:pt modelId="{7F8A0CA4-34EA-2E42-A7EB-8F0CDBE7FEB0}" type="pres">
      <dgm:prSet presAssocID="{98BD6649-D696-4274-87A8-5C83BDB7B4CF}" presName="sibTrans" presStyleCnt="0"/>
      <dgm:spPr/>
    </dgm:pt>
    <dgm:pt modelId="{CBBD04B1-7955-3642-81FE-6277E9874AED}" type="pres">
      <dgm:prSet presAssocID="{6BDE5F01-9428-4B45-8D50-0C371B980E13}" presName="node" presStyleLbl="node1" presStyleIdx="3" presStyleCnt="7">
        <dgm:presLayoutVars>
          <dgm:bulletEnabled val="1"/>
        </dgm:presLayoutVars>
      </dgm:prSet>
      <dgm:spPr/>
    </dgm:pt>
    <dgm:pt modelId="{825E3059-75FD-4C4F-9C0E-4A4E172C8F26}" type="pres">
      <dgm:prSet presAssocID="{9EA93358-2D48-408A-9B9A-849D649543EC}" presName="sibTrans" presStyleCnt="0"/>
      <dgm:spPr/>
    </dgm:pt>
    <dgm:pt modelId="{070319F2-C621-D945-8A94-1EB2AD0609E7}" type="pres">
      <dgm:prSet presAssocID="{7E42979B-0036-4AD6-ABD7-603F764BE97C}" presName="node" presStyleLbl="node1" presStyleIdx="4" presStyleCnt="7">
        <dgm:presLayoutVars>
          <dgm:bulletEnabled val="1"/>
        </dgm:presLayoutVars>
      </dgm:prSet>
      <dgm:spPr/>
    </dgm:pt>
    <dgm:pt modelId="{D0FC60A7-6725-2940-A253-3DFD31E2CB54}" type="pres">
      <dgm:prSet presAssocID="{D7032283-9426-44D9-8621-B34DE40EB3A9}" presName="sibTrans" presStyleCnt="0"/>
      <dgm:spPr/>
    </dgm:pt>
    <dgm:pt modelId="{97B76C2F-C01C-5B44-A7EA-203F06C101C4}" type="pres">
      <dgm:prSet presAssocID="{C28A7116-ADD9-4A2D-98A0-01F588F8D23F}" presName="node" presStyleLbl="node1" presStyleIdx="5" presStyleCnt="7">
        <dgm:presLayoutVars>
          <dgm:bulletEnabled val="1"/>
        </dgm:presLayoutVars>
      </dgm:prSet>
      <dgm:spPr/>
    </dgm:pt>
    <dgm:pt modelId="{03E8C871-1B4C-234C-B1D9-302B9B1FB7D5}" type="pres">
      <dgm:prSet presAssocID="{AC294F44-9092-4BDB-8DA4-5B9D73C24C3E}" presName="sibTrans" presStyleCnt="0"/>
      <dgm:spPr/>
    </dgm:pt>
    <dgm:pt modelId="{8807CF8A-D501-BE43-8148-D43E79A83C55}" type="pres">
      <dgm:prSet presAssocID="{639C61DA-D8F5-44FE-AECD-2F8EF47801CD}" presName="node" presStyleLbl="node1" presStyleIdx="6" presStyleCnt="7">
        <dgm:presLayoutVars>
          <dgm:bulletEnabled val="1"/>
        </dgm:presLayoutVars>
      </dgm:prSet>
      <dgm:spPr/>
    </dgm:pt>
  </dgm:ptLst>
  <dgm:cxnLst>
    <dgm:cxn modelId="{E920850F-FEBA-2749-82CA-143E6B738B3B}" type="presOf" srcId="{639C61DA-D8F5-44FE-AECD-2F8EF47801CD}" destId="{8807CF8A-D501-BE43-8148-D43E79A83C55}" srcOrd="0" destOrd="0" presId="urn:microsoft.com/office/officeart/2005/8/layout/default"/>
    <dgm:cxn modelId="{2F736020-D582-A847-88AA-8E5871182DC0}" type="presOf" srcId="{CD82B7DA-E269-425F-93D9-61F0DB1259FB}" destId="{056DB1E1-B432-9642-AD0E-B2C594EB5DFC}" srcOrd="0" destOrd="0" presId="urn:microsoft.com/office/officeart/2005/8/layout/default"/>
    <dgm:cxn modelId="{A336EF30-DF7F-D342-962E-92298346F667}" type="presOf" srcId="{7E42979B-0036-4AD6-ABD7-603F764BE97C}" destId="{070319F2-C621-D945-8A94-1EB2AD0609E7}" srcOrd="0" destOrd="0" presId="urn:microsoft.com/office/officeart/2005/8/layout/default"/>
    <dgm:cxn modelId="{9D482142-2107-7E40-93E5-335512D75F89}" type="presOf" srcId="{1E29FC00-6F55-4ABF-8258-28EE725CC9B1}" destId="{822F4AF9-754E-464E-AEE2-AC4A4903599D}" srcOrd="0" destOrd="0" presId="urn:microsoft.com/office/officeart/2005/8/layout/default"/>
    <dgm:cxn modelId="{0A00A044-7BCC-49F6-A158-4C3374D6AEF4}" srcId="{1E29FC00-6F55-4ABF-8258-28EE725CC9B1}" destId="{6BDE5F01-9428-4B45-8D50-0C371B980E13}" srcOrd="3" destOrd="0" parTransId="{A4AAD0DC-C5AA-4F7C-85DE-815BD0943B8C}" sibTransId="{9EA93358-2D48-408A-9B9A-849D649543EC}"/>
    <dgm:cxn modelId="{20161156-288F-A843-94DC-8FAD96789A97}" type="presOf" srcId="{C28A7116-ADD9-4A2D-98A0-01F588F8D23F}" destId="{97B76C2F-C01C-5B44-A7EA-203F06C101C4}" srcOrd="0" destOrd="0" presId="urn:microsoft.com/office/officeart/2005/8/layout/default"/>
    <dgm:cxn modelId="{2A867857-B018-42F2-A453-71F5B83CBDE5}" srcId="{1E29FC00-6F55-4ABF-8258-28EE725CC9B1}" destId="{39C1BAD6-A8D3-48BB-A135-401AC391574F}" srcOrd="0" destOrd="0" parTransId="{01351AE5-0A45-48E8-B213-9A46C7CBD0F3}" sibTransId="{AB185844-CA7B-4723-9B4C-8EE79CF3FDCD}"/>
    <dgm:cxn modelId="{70D06579-8822-41C7-8362-58665C017005}" srcId="{1E29FC00-6F55-4ABF-8258-28EE725CC9B1}" destId="{C28A7116-ADD9-4A2D-98A0-01F588F8D23F}" srcOrd="5" destOrd="0" parTransId="{FE75D9C9-7E2C-414E-8B24-505F194AD1F8}" sibTransId="{AC294F44-9092-4BDB-8DA4-5B9D73C24C3E}"/>
    <dgm:cxn modelId="{950C3B7A-7B3D-4F91-AC86-DC0B39D74214}" srcId="{1E29FC00-6F55-4ABF-8258-28EE725CC9B1}" destId="{CD82B7DA-E269-425F-93D9-61F0DB1259FB}" srcOrd="2" destOrd="0" parTransId="{4C9E858A-9862-4BF8-8AFC-B451F3C79046}" sibTransId="{98BD6649-D696-4274-87A8-5C83BDB7B4CF}"/>
    <dgm:cxn modelId="{DAF35B83-FF13-F948-9670-2B9674635469}" type="presOf" srcId="{9BCA00F6-629D-4D17-B630-FA71BA5FBFBE}" destId="{9FC08F3C-75DB-404D-9F73-DFA04EA648C7}" srcOrd="0" destOrd="0" presId="urn:microsoft.com/office/officeart/2005/8/layout/default"/>
    <dgm:cxn modelId="{1AE6FD93-FC17-4CF6-B861-BC2B262DACF5}" srcId="{1E29FC00-6F55-4ABF-8258-28EE725CC9B1}" destId="{639C61DA-D8F5-44FE-AECD-2F8EF47801CD}" srcOrd="6" destOrd="0" parTransId="{3871CF84-7BFA-46D7-B5F5-A6883436B234}" sibTransId="{4F03C574-AF09-42D4-B665-B67E98C15BDB}"/>
    <dgm:cxn modelId="{C46736A7-4FA3-414A-B7FC-00591101A625}" srcId="{1E29FC00-6F55-4ABF-8258-28EE725CC9B1}" destId="{7E42979B-0036-4AD6-ABD7-603F764BE97C}" srcOrd="4" destOrd="0" parTransId="{43D699F1-4990-424D-93B9-54F59BEF763D}" sibTransId="{D7032283-9426-44D9-8621-B34DE40EB3A9}"/>
    <dgm:cxn modelId="{015A7FB1-8B05-C645-8F98-B4DCD50A9385}" type="presOf" srcId="{6BDE5F01-9428-4B45-8D50-0C371B980E13}" destId="{CBBD04B1-7955-3642-81FE-6277E9874AED}" srcOrd="0" destOrd="0" presId="urn:microsoft.com/office/officeart/2005/8/layout/default"/>
    <dgm:cxn modelId="{4E51E3E6-8E62-9E48-9B36-C6E17F814C0A}" type="presOf" srcId="{39C1BAD6-A8D3-48BB-A135-401AC391574F}" destId="{402FA022-F192-FE48-81A2-1A0236A91E7A}" srcOrd="0" destOrd="0" presId="urn:microsoft.com/office/officeart/2005/8/layout/default"/>
    <dgm:cxn modelId="{DEDBE7F5-8018-4A4C-B9B9-0C91341865DC}" srcId="{1E29FC00-6F55-4ABF-8258-28EE725CC9B1}" destId="{9BCA00F6-629D-4D17-B630-FA71BA5FBFBE}" srcOrd="1" destOrd="0" parTransId="{939A05A0-819F-410C-9E29-8EE3FBFF0250}" sibTransId="{9EC65512-E750-42C2-BE5F-923829D9C1ED}"/>
    <dgm:cxn modelId="{111C5312-2827-B84E-B05B-C5C9F8D1A5DB}" type="presParOf" srcId="{822F4AF9-754E-464E-AEE2-AC4A4903599D}" destId="{402FA022-F192-FE48-81A2-1A0236A91E7A}" srcOrd="0" destOrd="0" presId="urn:microsoft.com/office/officeart/2005/8/layout/default"/>
    <dgm:cxn modelId="{4AC5598C-43FC-3146-A233-4114F2BC6D2E}" type="presParOf" srcId="{822F4AF9-754E-464E-AEE2-AC4A4903599D}" destId="{AF4A3990-73D3-7047-96BA-85E0CB4C8AD9}" srcOrd="1" destOrd="0" presId="urn:microsoft.com/office/officeart/2005/8/layout/default"/>
    <dgm:cxn modelId="{29440282-C89F-9047-A21E-3E9BF1BFCAE8}" type="presParOf" srcId="{822F4AF9-754E-464E-AEE2-AC4A4903599D}" destId="{9FC08F3C-75DB-404D-9F73-DFA04EA648C7}" srcOrd="2" destOrd="0" presId="urn:microsoft.com/office/officeart/2005/8/layout/default"/>
    <dgm:cxn modelId="{122601A9-C69A-E841-B1FD-FE5977EAB7A5}" type="presParOf" srcId="{822F4AF9-754E-464E-AEE2-AC4A4903599D}" destId="{56F48EC1-7DCB-524A-8178-21C093D9E2C4}" srcOrd="3" destOrd="0" presId="urn:microsoft.com/office/officeart/2005/8/layout/default"/>
    <dgm:cxn modelId="{739881B9-99DD-CA46-9563-DBC36281E1B6}" type="presParOf" srcId="{822F4AF9-754E-464E-AEE2-AC4A4903599D}" destId="{056DB1E1-B432-9642-AD0E-B2C594EB5DFC}" srcOrd="4" destOrd="0" presId="urn:microsoft.com/office/officeart/2005/8/layout/default"/>
    <dgm:cxn modelId="{190C685D-2577-1E41-BC37-3C69900A7182}" type="presParOf" srcId="{822F4AF9-754E-464E-AEE2-AC4A4903599D}" destId="{7F8A0CA4-34EA-2E42-A7EB-8F0CDBE7FEB0}" srcOrd="5" destOrd="0" presId="urn:microsoft.com/office/officeart/2005/8/layout/default"/>
    <dgm:cxn modelId="{C5922CFA-87C3-ED42-AABB-2684C4F2D81E}" type="presParOf" srcId="{822F4AF9-754E-464E-AEE2-AC4A4903599D}" destId="{CBBD04B1-7955-3642-81FE-6277E9874AED}" srcOrd="6" destOrd="0" presId="urn:microsoft.com/office/officeart/2005/8/layout/default"/>
    <dgm:cxn modelId="{AD478E6D-B5FF-5B4C-874B-4DDEE670F7AA}" type="presParOf" srcId="{822F4AF9-754E-464E-AEE2-AC4A4903599D}" destId="{825E3059-75FD-4C4F-9C0E-4A4E172C8F26}" srcOrd="7" destOrd="0" presId="urn:microsoft.com/office/officeart/2005/8/layout/default"/>
    <dgm:cxn modelId="{851FA11B-6E95-7C48-AF82-6C44CA81B172}" type="presParOf" srcId="{822F4AF9-754E-464E-AEE2-AC4A4903599D}" destId="{070319F2-C621-D945-8A94-1EB2AD0609E7}" srcOrd="8" destOrd="0" presId="urn:microsoft.com/office/officeart/2005/8/layout/default"/>
    <dgm:cxn modelId="{C3728B7C-B453-F34F-B052-5C5CE12647F0}" type="presParOf" srcId="{822F4AF9-754E-464E-AEE2-AC4A4903599D}" destId="{D0FC60A7-6725-2940-A253-3DFD31E2CB54}" srcOrd="9" destOrd="0" presId="urn:microsoft.com/office/officeart/2005/8/layout/default"/>
    <dgm:cxn modelId="{83284569-A9CA-7F43-9338-EFF6AEB3E2B4}" type="presParOf" srcId="{822F4AF9-754E-464E-AEE2-AC4A4903599D}" destId="{97B76C2F-C01C-5B44-A7EA-203F06C101C4}" srcOrd="10" destOrd="0" presId="urn:microsoft.com/office/officeart/2005/8/layout/default"/>
    <dgm:cxn modelId="{B2573DE0-B534-A54D-A176-1537BB3B8C1C}" type="presParOf" srcId="{822F4AF9-754E-464E-AEE2-AC4A4903599D}" destId="{03E8C871-1B4C-234C-B1D9-302B9B1FB7D5}" srcOrd="11" destOrd="0" presId="urn:microsoft.com/office/officeart/2005/8/layout/default"/>
    <dgm:cxn modelId="{B3D5FCDA-97A6-5147-9D6C-0F722FD34308}" type="presParOf" srcId="{822F4AF9-754E-464E-AEE2-AC4A4903599D}" destId="{8807CF8A-D501-BE43-8148-D43E79A83C5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DD90DE-73CD-4FFE-B01A-D97A8541236C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46B8CD0-7A7F-4FE4-8B07-10BD76A07E7F}">
      <dgm:prSet/>
      <dgm:spPr/>
      <dgm:t>
        <a:bodyPr/>
        <a:lstStyle/>
        <a:p>
          <a:r>
            <a:rPr lang="fr-FR" dirty="0"/>
            <a:t>Peu de data par catégorie</a:t>
          </a:r>
          <a:endParaRPr lang="en-US" dirty="0"/>
        </a:p>
      </dgm:t>
    </dgm:pt>
    <dgm:pt modelId="{D856ACE2-35B1-4394-B991-C4DBB4DB5F34}" type="parTrans" cxnId="{7DF48F4B-938A-4733-BD1F-2E41B99216F5}">
      <dgm:prSet/>
      <dgm:spPr/>
      <dgm:t>
        <a:bodyPr/>
        <a:lstStyle/>
        <a:p>
          <a:endParaRPr lang="en-US"/>
        </a:p>
      </dgm:t>
    </dgm:pt>
    <dgm:pt modelId="{919C7E1E-878C-468F-AB2F-219A14E757DC}" type="sibTrans" cxnId="{7DF48F4B-938A-4733-BD1F-2E41B99216F5}">
      <dgm:prSet/>
      <dgm:spPr/>
      <dgm:t>
        <a:bodyPr/>
        <a:lstStyle/>
        <a:p>
          <a:endParaRPr lang="en-US"/>
        </a:p>
      </dgm:t>
    </dgm:pt>
    <dgm:pt modelId="{71F9CC8B-ECDA-486A-A1B0-BEC71A7422FF}">
      <dgm:prSet/>
      <dgm:spPr/>
      <dgm:t>
        <a:bodyPr/>
        <a:lstStyle/>
        <a:p>
          <a:r>
            <a:rPr lang="fr-FR"/>
            <a:t>Choix d’une classification non supervisée</a:t>
          </a:r>
          <a:endParaRPr lang="en-US"/>
        </a:p>
      </dgm:t>
    </dgm:pt>
    <dgm:pt modelId="{A4ED7833-A4BA-48A4-ACC6-16DA796C2511}" type="parTrans" cxnId="{EC13879F-F5DF-44AF-BAF7-AC28080993A9}">
      <dgm:prSet/>
      <dgm:spPr/>
      <dgm:t>
        <a:bodyPr/>
        <a:lstStyle/>
        <a:p>
          <a:endParaRPr lang="en-US"/>
        </a:p>
      </dgm:t>
    </dgm:pt>
    <dgm:pt modelId="{72B44600-E89F-46FA-9026-9E5C153FFE6A}" type="sibTrans" cxnId="{EC13879F-F5DF-44AF-BAF7-AC28080993A9}">
      <dgm:prSet/>
      <dgm:spPr/>
      <dgm:t>
        <a:bodyPr/>
        <a:lstStyle/>
        <a:p>
          <a:endParaRPr lang="en-US"/>
        </a:p>
      </dgm:t>
    </dgm:pt>
    <dgm:pt modelId="{A966FBF2-C15A-6A4D-9D7D-67F28A3BB411}" type="pres">
      <dgm:prSet presAssocID="{79DD90DE-73CD-4FFE-B01A-D97A8541236C}" presName="diagram" presStyleCnt="0">
        <dgm:presLayoutVars>
          <dgm:dir/>
          <dgm:resizeHandles val="exact"/>
        </dgm:presLayoutVars>
      </dgm:prSet>
      <dgm:spPr/>
    </dgm:pt>
    <dgm:pt modelId="{2396C8A4-A313-F84E-885C-81A9C1F25483}" type="pres">
      <dgm:prSet presAssocID="{E46B8CD0-7A7F-4FE4-8B07-10BD76A07E7F}" presName="node" presStyleLbl="node1" presStyleIdx="0" presStyleCnt="2">
        <dgm:presLayoutVars>
          <dgm:bulletEnabled val="1"/>
        </dgm:presLayoutVars>
      </dgm:prSet>
      <dgm:spPr/>
    </dgm:pt>
    <dgm:pt modelId="{41D46D47-C688-8043-9555-3180CBC52AEF}" type="pres">
      <dgm:prSet presAssocID="{919C7E1E-878C-468F-AB2F-219A14E757DC}" presName="sibTrans" presStyleCnt="0"/>
      <dgm:spPr/>
    </dgm:pt>
    <dgm:pt modelId="{444D7EE0-FF41-4B45-B070-1708CF569219}" type="pres">
      <dgm:prSet presAssocID="{71F9CC8B-ECDA-486A-A1B0-BEC71A7422FF}" presName="node" presStyleLbl="node1" presStyleIdx="1" presStyleCnt="2">
        <dgm:presLayoutVars>
          <dgm:bulletEnabled val="1"/>
        </dgm:presLayoutVars>
      </dgm:prSet>
      <dgm:spPr/>
    </dgm:pt>
  </dgm:ptLst>
  <dgm:cxnLst>
    <dgm:cxn modelId="{7DF48F4B-938A-4733-BD1F-2E41B99216F5}" srcId="{79DD90DE-73CD-4FFE-B01A-D97A8541236C}" destId="{E46B8CD0-7A7F-4FE4-8B07-10BD76A07E7F}" srcOrd="0" destOrd="0" parTransId="{D856ACE2-35B1-4394-B991-C4DBB4DB5F34}" sibTransId="{919C7E1E-878C-468F-AB2F-219A14E757DC}"/>
    <dgm:cxn modelId="{42484473-20D5-C142-9BA2-E3B2A40326C2}" type="presOf" srcId="{79DD90DE-73CD-4FFE-B01A-D97A8541236C}" destId="{A966FBF2-C15A-6A4D-9D7D-67F28A3BB411}" srcOrd="0" destOrd="0" presId="urn:microsoft.com/office/officeart/2005/8/layout/default"/>
    <dgm:cxn modelId="{D1668973-6DA3-1943-B195-3F384FDB98B3}" type="presOf" srcId="{71F9CC8B-ECDA-486A-A1B0-BEC71A7422FF}" destId="{444D7EE0-FF41-4B45-B070-1708CF569219}" srcOrd="0" destOrd="0" presId="urn:microsoft.com/office/officeart/2005/8/layout/default"/>
    <dgm:cxn modelId="{EC13879F-F5DF-44AF-BAF7-AC28080993A9}" srcId="{79DD90DE-73CD-4FFE-B01A-D97A8541236C}" destId="{71F9CC8B-ECDA-486A-A1B0-BEC71A7422FF}" srcOrd="1" destOrd="0" parTransId="{A4ED7833-A4BA-48A4-ACC6-16DA796C2511}" sibTransId="{72B44600-E89F-46FA-9026-9E5C153FFE6A}"/>
    <dgm:cxn modelId="{4B8BFAA6-A977-DB49-ABDA-A05C7C4C4201}" type="presOf" srcId="{E46B8CD0-7A7F-4FE4-8B07-10BD76A07E7F}" destId="{2396C8A4-A313-F84E-885C-81A9C1F25483}" srcOrd="0" destOrd="0" presId="urn:microsoft.com/office/officeart/2005/8/layout/default"/>
    <dgm:cxn modelId="{606B825B-4632-624D-9D85-A24D4B01AFEE}" type="presParOf" srcId="{A966FBF2-C15A-6A4D-9D7D-67F28A3BB411}" destId="{2396C8A4-A313-F84E-885C-81A9C1F25483}" srcOrd="0" destOrd="0" presId="urn:microsoft.com/office/officeart/2005/8/layout/default"/>
    <dgm:cxn modelId="{44D24C97-3F9C-F045-A3EA-7634D3F7C774}" type="presParOf" srcId="{A966FBF2-C15A-6A4D-9D7D-67F28A3BB411}" destId="{41D46D47-C688-8043-9555-3180CBC52AEF}" srcOrd="1" destOrd="0" presId="urn:microsoft.com/office/officeart/2005/8/layout/default"/>
    <dgm:cxn modelId="{15BAAEAA-EE08-CF4A-9320-DCFAC234588F}" type="presParOf" srcId="{A966FBF2-C15A-6A4D-9D7D-67F28A3BB411}" destId="{444D7EE0-FF41-4B45-B070-1708CF56921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1D25FB-F9C3-4EB8-8FC2-85006FD8E0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43575C-B108-40A4-8B61-37F3BB90F66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APPROCHE VISUELLE</a:t>
          </a:r>
          <a:endParaRPr lang="en-US"/>
        </a:p>
      </dgm:t>
    </dgm:pt>
    <dgm:pt modelId="{6B98EADF-8D70-4085-9DB5-72F8F3AC98CA}" type="parTrans" cxnId="{6C805D8B-D209-4407-A322-E6FFF5BB1383}">
      <dgm:prSet/>
      <dgm:spPr/>
      <dgm:t>
        <a:bodyPr/>
        <a:lstStyle/>
        <a:p>
          <a:endParaRPr lang="en-US"/>
        </a:p>
      </dgm:t>
    </dgm:pt>
    <dgm:pt modelId="{F5BBA92E-F1D6-4054-B47D-01823B7939E8}" type="sibTrans" cxnId="{6C805D8B-D209-4407-A322-E6FFF5BB1383}">
      <dgm:prSet/>
      <dgm:spPr/>
      <dgm:t>
        <a:bodyPr/>
        <a:lstStyle/>
        <a:p>
          <a:endParaRPr lang="en-US"/>
        </a:p>
      </dgm:t>
    </dgm:pt>
    <dgm:pt modelId="{2D856940-6721-42C8-B70C-158FDFB7462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APPROCHE TEXTUELLE</a:t>
          </a:r>
          <a:endParaRPr lang="en-US"/>
        </a:p>
      </dgm:t>
    </dgm:pt>
    <dgm:pt modelId="{B768A711-BE38-4D8E-B0C1-6C341627D2AC}" type="parTrans" cxnId="{9CFF20A4-14D6-429B-8B12-18201B3519A8}">
      <dgm:prSet/>
      <dgm:spPr/>
      <dgm:t>
        <a:bodyPr/>
        <a:lstStyle/>
        <a:p>
          <a:endParaRPr lang="en-US"/>
        </a:p>
      </dgm:t>
    </dgm:pt>
    <dgm:pt modelId="{C0BB5930-2646-4B30-8629-0CC0F07A90FD}" type="sibTrans" cxnId="{9CFF20A4-14D6-429B-8B12-18201B3519A8}">
      <dgm:prSet/>
      <dgm:spPr/>
      <dgm:t>
        <a:bodyPr/>
        <a:lstStyle/>
        <a:p>
          <a:endParaRPr lang="en-US"/>
        </a:p>
      </dgm:t>
    </dgm:pt>
    <dgm:pt modelId="{8008FAE9-4856-4ACD-94C7-2BF4B4F33E45}" type="pres">
      <dgm:prSet presAssocID="{BB1D25FB-F9C3-4EB8-8FC2-85006FD8E092}" presName="root" presStyleCnt="0">
        <dgm:presLayoutVars>
          <dgm:dir/>
          <dgm:resizeHandles val="exact"/>
        </dgm:presLayoutVars>
      </dgm:prSet>
      <dgm:spPr/>
    </dgm:pt>
    <dgm:pt modelId="{F8387789-DB93-47A5-81F8-314525FB94DB}" type="pres">
      <dgm:prSet presAssocID="{E943575C-B108-40A4-8B61-37F3BB90F66E}" presName="compNode" presStyleCnt="0"/>
      <dgm:spPr/>
    </dgm:pt>
    <dgm:pt modelId="{35FBF370-F56D-4EDF-BCA2-6F15F547BED2}" type="pres">
      <dgm:prSet presAssocID="{E943575C-B108-40A4-8B61-37F3BB90F66E}" presName="bgRect" presStyleLbl="bgShp" presStyleIdx="0" presStyleCnt="2"/>
      <dgm:spPr/>
    </dgm:pt>
    <dgm:pt modelId="{A581E842-655E-4919-A4E2-963EC4391B94}" type="pres">
      <dgm:prSet presAssocID="{E943575C-B108-40A4-8B61-37F3BB90F66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Œil"/>
        </a:ext>
      </dgm:extLst>
    </dgm:pt>
    <dgm:pt modelId="{4133B2BA-C99F-4ED0-A25D-9CC8D58CD7C7}" type="pres">
      <dgm:prSet presAssocID="{E943575C-B108-40A4-8B61-37F3BB90F66E}" presName="spaceRect" presStyleCnt="0"/>
      <dgm:spPr/>
    </dgm:pt>
    <dgm:pt modelId="{5B0267ED-E9E7-4249-BCDC-C2756041950B}" type="pres">
      <dgm:prSet presAssocID="{E943575C-B108-40A4-8B61-37F3BB90F66E}" presName="parTx" presStyleLbl="revTx" presStyleIdx="0" presStyleCnt="2">
        <dgm:presLayoutVars>
          <dgm:chMax val="0"/>
          <dgm:chPref val="0"/>
        </dgm:presLayoutVars>
      </dgm:prSet>
      <dgm:spPr/>
    </dgm:pt>
    <dgm:pt modelId="{ABB1905F-E4E2-4E5F-9C53-763EF2DF56A2}" type="pres">
      <dgm:prSet presAssocID="{F5BBA92E-F1D6-4054-B47D-01823B7939E8}" presName="sibTrans" presStyleCnt="0"/>
      <dgm:spPr/>
    </dgm:pt>
    <dgm:pt modelId="{4F64DB78-17B2-42CF-90CB-62C5F0BE3408}" type="pres">
      <dgm:prSet presAssocID="{2D856940-6721-42C8-B70C-158FDFB74622}" presName="compNode" presStyleCnt="0"/>
      <dgm:spPr/>
    </dgm:pt>
    <dgm:pt modelId="{E6A9D061-6B81-4D83-85B0-69BB52436169}" type="pres">
      <dgm:prSet presAssocID="{2D856940-6721-42C8-B70C-158FDFB74622}" presName="bgRect" presStyleLbl="bgShp" presStyleIdx="1" presStyleCnt="2"/>
      <dgm:spPr/>
    </dgm:pt>
    <dgm:pt modelId="{8242A91C-E78B-4984-8163-80B3A3C9148F}" type="pres">
      <dgm:prSet presAssocID="{2D856940-6721-42C8-B70C-158FDFB7462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E3C609A-C8B8-465A-A249-1C8B4595D4C1}" type="pres">
      <dgm:prSet presAssocID="{2D856940-6721-42C8-B70C-158FDFB74622}" presName="spaceRect" presStyleCnt="0"/>
      <dgm:spPr/>
    </dgm:pt>
    <dgm:pt modelId="{CC8AE700-60E4-40D5-B23F-66F653A06636}" type="pres">
      <dgm:prSet presAssocID="{2D856940-6721-42C8-B70C-158FDFB7462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FBDA746-973C-5C49-99E4-6EC367EFE13A}" type="presOf" srcId="{BB1D25FB-F9C3-4EB8-8FC2-85006FD8E092}" destId="{8008FAE9-4856-4ACD-94C7-2BF4B4F33E45}" srcOrd="0" destOrd="0" presId="urn:microsoft.com/office/officeart/2018/2/layout/IconVerticalSolidList"/>
    <dgm:cxn modelId="{23B14786-51C5-9E43-895E-CCBDEB651813}" type="presOf" srcId="{E943575C-B108-40A4-8B61-37F3BB90F66E}" destId="{5B0267ED-E9E7-4249-BCDC-C2756041950B}" srcOrd="0" destOrd="0" presId="urn:microsoft.com/office/officeart/2018/2/layout/IconVerticalSolidList"/>
    <dgm:cxn modelId="{6C805D8B-D209-4407-A322-E6FFF5BB1383}" srcId="{BB1D25FB-F9C3-4EB8-8FC2-85006FD8E092}" destId="{E943575C-B108-40A4-8B61-37F3BB90F66E}" srcOrd="0" destOrd="0" parTransId="{6B98EADF-8D70-4085-9DB5-72F8F3AC98CA}" sibTransId="{F5BBA92E-F1D6-4054-B47D-01823B7939E8}"/>
    <dgm:cxn modelId="{9CFF20A4-14D6-429B-8B12-18201B3519A8}" srcId="{BB1D25FB-F9C3-4EB8-8FC2-85006FD8E092}" destId="{2D856940-6721-42C8-B70C-158FDFB74622}" srcOrd="1" destOrd="0" parTransId="{B768A711-BE38-4D8E-B0C1-6C341627D2AC}" sibTransId="{C0BB5930-2646-4B30-8629-0CC0F07A90FD}"/>
    <dgm:cxn modelId="{11AFE8AD-7E3F-9C4F-A150-5A4EA1434DFA}" type="presOf" srcId="{2D856940-6721-42C8-B70C-158FDFB74622}" destId="{CC8AE700-60E4-40D5-B23F-66F653A06636}" srcOrd="0" destOrd="0" presId="urn:microsoft.com/office/officeart/2018/2/layout/IconVerticalSolidList"/>
    <dgm:cxn modelId="{599A34A5-6689-8D46-A720-72D33FA178DA}" type="presParOf" srcId="{8008FAE9-4856-4ACD-94C7-2BF4B4F33E45}" destId="{F8387789-DB93-47A5-81F8-314525FB94DB}" srcOrd="0" destOrd="0" presId="urn:microsoft.com/office/officeart/2018/2/layout/IconVerticalSolidList"/>
    <dgm:cxn modelId="{008EC75E-036C-354A-AA26-C3AEC89845ED}" type="presParOf" srcId="{F8387789-DB93-47A5-81F8-314525FB94DB}" destId="{35FBF370-F56D-4EDF-BCA2-6F15F547BED2}" srcOrd="0" destOrd="0" presId="urn:microsoft.com/office/officeart/2018/2/layout/IconVerticalSolidList"/>
    <dgm:cxn modelId="{1C6B604F-F6FC-944A-A00D-6492BF9A2A34}" type="presParOf" srcId="{F8387789-DB93-47A5-81F8-314525FB94DB}" destId="{A581E842-655E-4919-A4E2-963EC4391B94}" srcOrd="1" destOrd="0" presId="urn:microsoft.com/office/officeart/2018/2/layout/IconVerticalSolidList"/>
    <dgm:cxn modelId="{CF50F964-9981-2D43-ACAD-C20C820829E2}" type="presParOf" srcId="{F8387789-DB93-47A5-81F8-314525FB94DB}" destId="{4133B2BA-C99F-4ED0-A25D-9CC8D58CD7C7}" srcOrd="2" destOrd="0" presId="urn:microsoft.com/office/officeart/2018/2/layout/IconVerticalSolidList"/>
    <dgm:cxn modelId="{4348A0DB-AF29-914F-ADE8-25177F3BE4C5}" type="presParOf" srcId="{F8387789-DB93-47A5-81F8-314525FB94DB}" destId="{5B0267ED-E9E7-4249-BCDC-C2756041950B}" srcOrd="3" destOrd="0" presId="urn:microsoft.com/office/officeart/2018/2/layout/IconVerticalSolidList"/>
    <dgm:cxn modelId="{CB51384F-A080-004F-ACA1-C149B25CB2A9}" type="presParOf" srcId="{8008FAE9-4856-4ACD-94C7-2BF4B4F33E45}" destId="{ABB1905F-E4E2-4E5F-9C53-763EF2DF56A2}" srcOrd="1" destOrd="0" presId="urn:microsoft.com/office/officeart/2018/2/layout/IconVerticalSolidList"/>
    <dgm:cxn modelId="{F686C67E-7180-2146-8512-C36461DF8EA9}" type="presParOf" srcId="{8008FAE9-4856-4ACD-94C7-2BF4B4F33E45}" destId="{4F64DB78-17B2-42CF-90CB-62C5F0BE3408}" srcOrd="2" destOrd="0" presId="urn:microsoft.com/office/officeart/2018/2/layout/IconVerticalSolidList"/>
    <dgm:cxn modelId="{F33B8CA6-D8E6-F549-B337-3F5D52E8E52C}" type="presParOf" srcId="{4F64DB78-17B2-42CF-90CB-62C5F0BE3408}" destId="{E6A9D061-6B81-4D83-85B0-69BB52436169}" srcOrd="0" destOrd="0" presId="urn:microsoft.com/office/officeart/2018/2/layout/IconVerticalSolidList"/>
    <dgm:cxn modelId="{3E480CDE-7D87-B048-AF5B-32E98FF2E1F6}" type="presParOf" srcId="{4F64DB78-17B2-42CF-90CB-62C5F0BE3408}" destId="{8242A91C-E78B-4984-8163-80B3A3C9148F}" srcOrd="1" destOrd="0" presId="urn:microsoft.com/office/officeart/2018/2/layout/IconVerticalSolidList"/>
    <dgm:cxn modelId="{503A5FE4-B8AD-AA42-9A49-F6F77B126EB5}" type="presParOf" srcId="{4F64DB78-17B2-42CF-90CB-62C5F0BE3408}" destId="{6E3C609A-C8B8-465A-A249-1C8B4595D4C1}" srcOrd="2" destOrd="0" presId="urn:microsoft.com/office/officeart/2018/2/layout/IconVerticalSolidList"/>
    <dgm:cxn modelId="{3FBCA148-07FE-1A40-A4AB-DA16E323D8F1}" type="presParOf" srcId="{4F64DB78-17B2-42CF-90CB-62C5F0BE3408}" destId="{CC8AE700-60E4-40D5-B23F-66F653A066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21168B-8946-47D9-9380-4BC235D1590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1061C2-56E4-4315-90F3-8F2B3BD1075D}">
      <dgm:prSet/>
      <dgm:spPr/>
      <dgm:t>
        <a:bodyPr/>
        <a:lstStyle/>
        <a:p>
          <a:r>
            <a:rPr lang="fr-FR"/>
            <a:t>Extraction de features</a:t>
          </a:r>
          <a:endParaRPr lang="en-US"/>
        </a:p>
      </dgm:t>
    </dgm:pt>
    <dgm:pt modelId="{614E443F-29E2-4EFF-AC9B-DBE03CDF1A78}" type="parTrans" cxnId="{6CD6CDAC-D59C-4A15-B6E7-04643408A4EC}">
      <dgm:prSet/>
      <dgm:spPr/>
      <dgm:t>
        <a:bodyPr/>
        <a:lstStyle/>
        <a:p>
          <a:endParaRPr lang="en-US"/>
        </a:p>
      </dgm:t>
    </dgm:pt>
    <dgm:pt modelId="{C04BAC0E-89A3-4807-B565-3BD447D82F85}" type="sibTrans" cxnId="{6CD6CDAC-D59C-4A15-B6E7-04643408A4EC}">
      <dgm:prSet/>
      <dgm:spPr/>
      <dgm:t>
        <a:bodyPr/>
        <a:lstStyle/>
        <a:p>
          <a:endParaRPr lang="en-US"/>
        </a:p>
      </dgm:t>
    </dgm:pt>
    <dgm:pt modelId="{3773E5A8-5806-443F-8E96-13648B7E0FAB}">
      <dgm:prSet/>
      <dgm:spPr/>
      <dgm:t>
        <a:bodyPr/>
        <a:lstStyle/>
        <a:p>
          <a:r>
            <a:rPr lang="fr-FR"/>
            <a:t>Réduction de dimensions (ACP+TSNE)</a:t>
          </a:r>
          <a:endParaRPr lang="en-US"/>
        </a:p>
      </dgm:t>
    </dgm:pt>
    <dgm:pt modelId="{6148AADA-CA92-4D44-B2BB-D03BF5868255}" type="parTrans" cxnId="{95261C57-7A05-4B81-8A6D-B2A40D2AD703}">
      <dgm:prSet/>
      <dgm:spPr/>
      <dgm:t>
        <a:bodyPr/>
        <a:lstStyle/>
        <a:p>
          <a:endParaRPr lang="en-US"/>
        </a:p>
      </dgm:t>
    </dgm:pt>
    <dgm:pt modelId="{0AFB310E-3AE8-4342-BE91-C714B6765247}" type="sibTrans" cxnId="{95261C57-7A05-4B81-8A6D-B2A40D2AD703}">
      <dgm:prSet/>
      <dgm:spPr/>
      <dgm:t>
        <a:bodyPr/>
        <a:lstStyle/>
        <a:p>
          <a:endParaRPr lang="en-US"/>
        </a:p>
      </dgm:t>
    </dgm:pt>
    <dgm:pt modelId="{A392F053-F7AF-4593-92A4-96A79FB70EA1}">
      <dgm:prSet/>
      <dgm:spPr/>
      <dgm:t>
        <a:bodyPr/>
        <a:lstStyle/>
        <a:p>
          <a:r>
            <a:rPr lang="fr-FR"/>
            <a:t>KMEANS</a:t>
          </a:r>
          <a:endParaRPr lang="en-US"/>
        </a:p>
      </dgm:t>
    </dgm:pt>
    <dgm:pt modelId="{9FAF727B-A744-474A-9A95-C6E28A3E97E5}" type="parTrans" cxnId="{E6B1ACD7-6F53-4DD6-B9FA-44D1D5637DDE}">
      <dgm:prSet/>
      <dgm:spPr/>
      <dgm:t>
        <a:bodyPr/>
        <a:lstStyle/>
        <a:p>
          <a:endParaRPr lang="en-US"/>
        </a:p>
      </dgm:t>
    </dgm:pt>
    <dgm:pt modelId="{B60DEF50-9909-4D4F-A445-746E8D9AC359}" type="sibTrans" cxnId="{E6B1ACD7-6F53-4DD6-B9FA-44D1D5637DDE}">
      <dgm:prSet/>
      <dgm:spPr/>
      <dgm:t>
        <a:bodyPr/>
        <a:lstStyle/>
        <a:p>
          <a:endParaRPr lang="en-US"/>
        </a:p>
      </dgm:t>
    </dgm:pt>
    <dgm:pt modelId="{872727F5-2B89-8945-BE8E-F73694C9AFBA}" type="pres">
      <dgm:prSet presAssocID="{4C21168B-8946-47D9-9380-4BC235D1590A}" presName="Name0" presStyleCnt="0">
        <dgm:presLayoutVars>
          <dgm:dir/>
          <dgm:animLvl val="lvl"/>
          <dgm:resizeHandles val="exact"/>
        </dgm:presLayoutVars>
      </dgm:prSet>
      <dgm:spPr/>
    </dgm:pt>
    <dgm:pt modelId="{D409F5A2-4EE2-2C4D-81A9-C6FE826E4F15}" type="pres">
      <dgm:prSet presAssocID="{FA1061C2-56E4-4315-90F3-8F2B3BD1075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31DE019-141A-554F-91BD-58683C635842}" type="pres">
      <dgm:prSet presAssocID="{C04BAC0E-89A3-4807-B565-3BD447D82F85}" presName="parTxOnlySpace" presStyleCnt="0"/>
      <dgm:spPr/>
    </dgm:pt>
    <dgm:pt modelId="{B900C784-B378-4C4B-9502-6BA63FBFBC19}" type="pres">
      <dgm:prSet presAssocID="{3773E5A8-5806-443F-8E96-13648B7E0FA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B791DEF-B22E-EE47-8DA1-5E6C18B94A58}" type="pres">
      <dgm:prSet presAssocID="{0AFB310E-3AE8-4342-BE91-C714B6765247}" presName="parTxOnlySpace" presStyleCnt="0"/>
      <dgm:spPr/>
    </dgm:pt>
    <dgm:pt modelId="{BB85B8DD-DA6E-DA40-85BE-772F551950AD}" type="pres">
      <dgm:prSet presAssocID="{A392F053-F7AF-4593-92A4-96A79FB70EA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875AC28-8974-9C4C-A8E9-577C5C7B05C4}" type="presOf" srcId="{FA1061C2-56E4-4315-90F3-8F2B3BD1075D}" destId="{D409F5A2-4EE2-2C4D-81A9-C6FE826E4F15}" srcOrd="0" destOrd="0" presId="urn:microsoft.com/office/officeart/2005/8/layout/chevron1"/>
    <dgm:cxn modelId="{95261C57-7A05-4B81-8A6D-B2A40D2AD703}" srcId="{4C21168B-8946-47D9-9380-4BC235D1590A}" destId="{3773E5A8-5806-443F-8E96-13648B7E0FAB}" srcOrd="1" destOrd="0" parTransId="{6148AADA-CA92-4D44-B2BB-D03BF5868255}" sibTransId="{0AFB310E-3AE8-4342-BE91-C714B6765247}"/>
    <dgm:cxn modelId="{972B9857-7863-0C40-B7C1-29473858A6C8}" type="presOf" srcId="{3773E5A8-5806-443F-8E96-13648B7E0FAB}" destId="{B900C784-B378-4C4B-9502-6BA63FBFBC19}" srcOrd="0" destOrd="0" presId="urn:microsoft.com/office/officeart/2005/8/layout/chevron1"/>
    <dgm:cxn modelId="{6CD6CDAC-D59C-4A15-B6E7-04643408A4EC}" srcId="{4C21168B-8946-47D9-9380-4BC235D1590A}" destId="{FA1061C2-56E4-4315-90F3-8F2B3BD1075D}" srcOrd="0" destOrd="0" parTransId="{614E443F-29E2-4EFF-AC9B-DBE03CDF1A78}" sibTransId="{C04BAC0E-89A3-4807-B565-3BD447D82F85}"/>
    <dgm:cxn modelId="{D041A1C0-23F6-5749-A27F-1F84A2E7F33B}" type="presOf" srcId="{A392F053-F7AF-4593-92A4-96A79FB70EA1}" destId="{BB85B8DD-DA6E-DA40-85BE-772F551950AD}" srcOrd="0" destOrd="0" presId="urn:microsoft.com/office/officeart/2005/8/layout/chevron1"/>
    <dgm:cxn modelId="{E6B1ACD7-6F53-4DD6-B9FA-44D1D5637DDE}" srcId="{4C21168B-8946-47D9-9380-4BC235D1590A}" destId="{A392F053-F7AF-4593-92A4-96A79FB70EA1}" srcOrd="2" destOrd="0" parTransId="{9FAF727B-A744-474A-9A95-C6E28A3E97E5}" sibTransId="{B60DEF50-9909-4D4F-A445-746E8D9AC359}"/>
    <dgm:cxn modelId="{56C568E2-A5E8-104A-B95F-B6367CADC247}" type="presOf" srcId="{4C21168B-8946-47D9-9380-4BC235D1590A}" destId="{872727F5-2B89-8945-BE8E-F73694C9AFBA}" srcOrd="0" destOrd="0" presId="urn:microsoft.com/office/officeart/2005/8/layout/chevron1"/>
    <dgm:cxn modelId="{1E1EA47C-49AE-AE47-AD2B-C028B47DD8A3}" type="presParOf" srcId="{872727F5-2B89-8945-BE8E-F73694C9AFBA}" destId="{D409F5A2-4EE2-2C4D-81A9-C6FE826E4F15}" srcOrd="0" destOrd="0" presId="urn:microsoft.com/office/officeart/2005/8/layout/chevron1"/>
    <dgm:cxn modelId="{F5002895-5449-CF47-BB99-A2C15B25F802}" type="presParOf" srcId="{872727F5-2B89-8945-BE8E-F73694C9AFBA}" destId="{331DE019-141A-554F-91BD-58683C635842}" srcOrd="1" destOrd="0" presId="urn:microsoft.com/office/officeart/2005/8/layout/chevron1"/>
    <dgm:cxn modelId="{5CEABF01-3123-5246-86A0-933B8E8C2D5B}" type="presParOf" srcId="{872727F5-2B89-8945-BE8E-F73694C9AFBA}" destId="{B900C784-B378-4C4B-9502-6BA63FBFBC19}" srcOrd="2" destOrd="0" presId="urn:microsoft.com/office/officeart/2005/8/layout/chevron1"/>
    <dgm:cxn modelId="{07886A2E-44DB-574F-8C0A-4E58091573D8}" type="presParOf" srcId="{872727F5-2B89-8945-BE8E-F73694C9AFBA}" destId="{DB791DEF-B22E-EE47-8DA1-5E6C18B94A58}" srcOrd="3" destOrd="0" presId="urn:microsoft.com/office/officeart/2005/8/layout/chevron1"/>
    <dgm:cxn modelId="{1C65B0E8-7AEF-ED4B-860D-5DC4BC30C011}" type="presParOf" srcId="{872727F5-2B89-8945-BE8E-F73694C9AFBA}" destId="{BB85B8DD-DA6E-DA40-85BE-772F551950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694793-146D-4072-835D-351A24C9B91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EF02875-FEA3-43E1-9A14-4F968BD64C37}">
      <dgm:prSet/>
      <dgm:spPr/>
      <dgm:t>
        <a:bodyPr/>
        <a:lstStyle/>
        <a:p>
          <a:r>
            <a:rPr lang="fr-FR"/>
            <a:t>Redéfinition des catégories</a:t>
          </a:r>
          <a:endParaRPr lang="en-US"/>
        </a:p>
      </dgm:t>
    </dgm:pt>
    <dgm:pt modelId="{B5D07703-3AFA-47BB-BAC9-A56FF2951AE1}" type="parTrans" cxnId="{4768E874-03C2-417A-B03B-71207B7A8B3B}">
      <dgm:prSet/>
      <dgm:spPr/>
      <dgm:t>
        <a:bodyPr/>
        <a:lstStyle/>
        <a:p>
          <a:endParaRPr lang="en-US"/>
        </a:p>
      </dgm:t>
    </dgm:pt>
    <dgm:pt modelId="{3891BFC6-F5F0-40CA-96E9-DB3966E68A4A}" type="sibTrans" cxnId="{4768E874-03C2-417A-B03B-71207B7A8B3B}">
      <dgm:prSet/>
      <dgm:spPr/>
      <dgm:t>
        <a:bodyPr/>
        <a:lstStyle/>
        <a:p>
          <a:endParaRPr lang="en-US"/>
        </a:p>
      </dgm:t>
    </dgm:pt>
    <dgm:pt modelId="{AF8E6DA3-6CA4-437A-A6D9-9E412FC8EC4D}">
      <dgm:prSet/>
      <dgm:spPr/>
      <dgm:t>
        <a:bodyPr/>
        <a:lstStyle/>
        <a:p>
          <a:r>
            <a:rPr lang="fr-FR"/>
            <a:t>Utilisation des feedbacks des clients</a:t>
          </a:r>
          <a:endParaRPr lang="en-US"/>
        </a:p>
      </dgm:t>
    </dgm:pt>
    <dgm:pt modelId="{84E627A5-D86A-4F0D-8E0A-194C00573E31}" type="parTrans" cxnId="{AB8C9AED-6CDB-4B1F-9ABC-AABDC4751BA9}">
      <dgm:prSet/>
      <dgm:spPr/>
      <dgm:t>
        <a:bodyPr/>
        <a:lstStyle/>
        <a:p>
          <a:endParaRPr lang="en-US"/>
        </a:p>
      </dgm:t>
    </dgm:pt>
    <dgm:pt modelId="{E16B9BAB-38E1-4CB4-8E3D-48F81561B9FD}" type="sibTrans" cxnId="{AB8C9AED-6CDB-4B1F-9ABC-AABDC4751BA9}">
      <dgm:prSet/>
      <dgm:spPr/>
      <dgm:t>
        <a:bodyPr/>
        <a:lstStyle/>
        <a:p>
          <a:endParaRPr lang="en-US"/>
        </a:p>
      </dgm:t>
    </dgm:pt>
    <dgm:pt modelId="{65FEE06A-83EC-4A6A-A698-8A0B239925F4}">
      <dgm:prSet/>
      <dgm:spPr/>
      <dgm:t>
        <a:bodyPr/>
        <a:lstStyle/>
        <a:p>
          <a:r>
            <a:rPr lang="en-US"/>
            <a:t>Approche supervisée</a:t>
          </a:r>
        </a:p>
      </dgm:t>
    </dgm:pt>
    <dgm:pt modelId="{8498BD39-D98A-45C8-B7A2-42ADD049586A}" type="parTrans" cxnId="{C4EFDA40-4E27-4172-BDEF-6C3C54D9830E}">
      <dgm:prSet/>
      <dgm:spPr/>
      <dgm:t>
        <a:bodyPr/>
        <a:lstStyle/>
        <a:p>
          <a:endParaRPr lang="en-US"/>
        </a:p>
      </dgm:t>
    </dgm:pt>
    <dgm:pt modelId="{6EE73907-2D58-49A9-948F-62397608964E}" type="sibTrans" cxnId="{C4EFDA40-4E27-4172-BDEF-6C3C54D9830E}">
      <dgm:prSet/>
      <dgm:spPr/>
      <dgm:t>
        <a:bodyPr/>
        <a:lstStyle/>
        <a:p>
          <a:endParaRPr lang="en-US"/>
        </a:p>
      </dgm:t>
    </dgm:pt>
    <dgm:pt modelId="{737FE442-FA86-9C44-BF36-4A16E6C79828}" type="pres">
      <dgm:prSet presAssocID="{20694793-146D-4072-835D-351A24C9B91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B902A9-E333-724B-A4B2-175AC61227D6}" type="pres">
      <dgm:prSet presAssocID="{5EF02875-FEA3-43E1-9A14-4F968BD64C37}" presName="hierRoot1" presStyleCnt="0"/>
      <dgm:spPr/>
    </dgm:pt>
    <dgm:pt modelId="{A888FF69-0855-DA48-ADB2-BF25B8A73E74}" type="pres">
      <dgm:prSet presAssocID="{5EF02875-FEA3-43E1-9A14-4F968BD64C37}" presName="composite" presStyleCnt="0"/>
      <dgm:spPr/>
    </dgm:pt>
    <dgm:pt modelId="{A2E22740-44D7-A14C-BC16-C33D2416C120}" type="pres">
      <dgm:prSet presAssocID="{5EF02875-FEA3-43E1-9A14-4F968BD64C37}" presName="background" presStyleLbl="node0" presStyleIdx="0" presStyleCnt="3"/>
      <dgm:spPr/>
    </dgm:pt>
    <dgm:pt modelId="{8E8690E3-80A5-714F-A704-631A42FFABE2}" type="pres">
      <dgm:prSet presAssocID="{5EF02875-FEA3-43E1-9A14-4F968BD64C37}" presName="text" presStyleLbl="fgAcc0" presStyleIdx="0" presStyleCnt="3">
        <dgm:presLayoutVars>
          <dgm:chPref val="3"/>
        </dgm:presLayoutVars>
      </dgm:prSet>
      <dgm:spPr/>
    </dgm:pt>
    <dgm:pt modelId="{8152049B-117E-C54D-8839-06100A280722}" type="pres">
      <dgm:prSet presAssocID="{5EF02875-FEA3-43E1-9A14-4F968BD64C37}" presName="hierChild2" presStyleCnt="0"/>
      <dgm:spPr/>
    </dgm:pt>
    <dgm:pt modelId="{C7C99F32-CEA1-9544-AD28-32F3B73A8F3E}" type="pres">
      <dgm:prSet presAssocID="{AF8E6DA3-6CA4-437A-A6D9-9E412FC8EC4D}" presName="hierRoot1" presStyleCnt="0"/>
      <dgm:spPr/>
    </dgm:pt>
    <dgm:pt modelId="{A04F2E4B-9DCB-B344-932C-41AF4202AB20}" type="pres">
      <dgm:prSet presAssocID="{AF8E6DA3-6CA4-437A-A6D9-9E412FC8EC4D}" presName="composite" presStyleCnt="0"/>
      <dgm:spPr/>
    </dgm:pt>
    <dgm:pt modelId="{2F1E7F08-F12A-5B42-B16E-66E62CA9078D}" type="pres">
      <dgm:prSet presAssocID="{AF8E6DA3-6CA4-437A-A6D9-9E412FC8EC4D}" presName="background" presStyleLbl="node0" presStyleIdx="1" presStyleCnt="3"/>
      <dgm:spPr/>
    </dgm:pt>
    <dgm:pt modelId="{26A2B005-6913-6C46-BBA4-058DB3A18EB0}" type="pres">
      <dgm:prSet presAssocID="{AF8E6DA3-6CA4-437A-A6D9-9E412FC8EC4D}" presName="text" presStyleLbl="fgAcc0" presStyleIdx="1" presStyleCnt="3">
        <dgm:presLayoutVars>
          <dgm:chPref val="3"/>
        </dgm:presLayoutVars>
      </dgm:prSet>
      <dgm:spPr/>
    </dgm:pt>
    <dgm:pt modelId="{24B42711-3629-8041-BE70-481FED020FA8}" type="pres">
      <dgm:prSet presAssocID="{AF8E6DA3-6CA4-437A-A6D9-9E412FC8EC4D}" presName="hierChild2" presStyleCnt="0"/>
      <dgm:spPr/>
    </dgm:pt>
    <dgm:pt modelId="{F23C3F14-F548-CA42-A77C-CA7F62E43F10}" type="pres">
      <dgm:prSet presAssocID="{65FEE06A-83EC-4A6A-A698-8A0B239925F4}" presName="hierRoot1" presStyleCnt="0"/>
      <dgm:spPr/>
    </dgm:pt>
    <dgm:pt modelId="{CB0F97AF-3868-8043-93F3-7800DFFF67AF}" type="pres">
      <dgm:prSet presAssocID="{65FEE06A-83EC-4A6A-A698-8A0B239925F4}" presName="composite" presStyleCnt="0"/>
      <dgm:spPr/>
    </dgm:pt>
    <dgm:pt modelId="{283F5CD3-3A08-8B40-BE48-66700348740F}" type="pres">
      <dgm:prSet presAssocID="{65FEE06A-83EC-4A6A-A698-8A0B239925F4}" presName="background" presStyleLbl="node0" presStyleIdx="2" presStyleCnt="3"/>
      <dgm:spPr/>
    </dgm:pt>
    <dgm:pt modelId="{6C09D811-D694-C64A-B5A8-F8D20158677B}" type="pres">
      <dgm:prSet presAssocID="{65FEE06A-83EC-4A6A-A698-8A0B239925F4}" presName="text" presStyleLbl="fgAcc0" presStyleIdx="2" presStyleCnt="3">
        <dgm:presLayoutVars>
          <dgm:chPref val="3"/>
        </dgm:presLayoutVars>
      </dgm:prSet>
      <dgm:spPr/>
    </dgm:pt>
    <dgm:pt modelId="{D40421C2-E0FF-9D4F-8AFC-1FE2ACD2B945}" type="pres">
      <dgm:prSet presAssocID="{65FEE06A-83EC-4A6A-A698-8A0B239925F4}" presName="hierChild2" presStyleCnt="0"/>
      <dgm:spPr/>
    </dgm:pt>
  </dgm:ptLst>
  <dgm:cxnLst>
    <dgm:cxn modelId="{66C9F714-91A8-A640-A4BA-27748B963627}" type="presOf" srcId="{5EF02875-FEA3-43E1-9A14-4F968BD64C37}" destId="{8E8690E3-80A5-714F-A704-631A42FFABE2}" srcOrd="0" destOrd="0" presId="urn:microsoft.com/office/officeart/2005/8/layout/hierarchy1"/>
    <dgm:cxn modelId="{C4EFDA40-4E27-4172-BDEF-6C3C54D9830E}" srcId="{20694793-146D-4072-835D-351A24C9B913}" destId="{65FEE06A-83EC-4A6A-A698-8A0B239925F4}" srcOrd="2" destOrd="0" parTransId="{8498BD39-D98A-45C8-B7A2-42ADD049586A}" sibTransId="{6EE73907-2D58-49A9-948F-62397608964E}"/>
    <dgm:cxn modelId="{C72FB64F-04E7-264A-A400-AFB4F00668C5}" type="presOf" srcId="{AF8E6DA3-6CA4-437A-A6D9-9E412FC8EC4D}" destId="{26A2B005-6913-6C46-BBA4-058DB3A18EB0}" srcOrd="0" destOrd="0" presId="urn:microsoft.com/office/officeart/2005/8/layout/hierarchy1"/>
    <dgm:cxn modelId="{888AB656-D064-B94D-99D3-89A2AA58BB7B}" type="presOf" srcId="{20694793-146D-4072-835D-351A24C9B913}" destId="{737FE442-FA86-9C44-BF36-4A16E6C79828}" srcOrd="0" destOrd="0" presId="urn:microsoft.com/office/officeart/2005/8/layout/hierarchy1"/>
    <dgm:cxn modelId="{4768E874-03C2-417A-B03B-71207B7A8B3B}" srcId="{20694793-146D-4072-835D-351A24C9B913}" destId="{5EF02875-FEA3-43E1-9A14-4F968BD64C37}" srcOrd="0" destOrd="0" parTransId="{B5D07703-3AFA-47BB-BAC9-A56FF2951AE1}" sibTransId="{3891BFC6-F5F0-40CA-96E9-DB3966E68A4A}"/>
    <dgm:cxn modelId="{AB8C9AED-6CDB-4B1F-9ABC-AABDC4751BA9}" srcId="{20694793-146D-4072-835D-351A24C9B913}" destId="{AF8E6DA3-6CA4-437A-A6D9-9E412FC8EC4D}" srcOrd="1" destOrd="0" parTransId="{84E627A5-D86A-4F0D-8E0A-194C00573E31}" sibTransId="{E16B9BAB-38E1-4CB4-8E3D-48F81561B9FD}"/>
    <dgm:cxn modelId="{1C28B2ED-3CD0-2147-8CEF-204BC6AF23CD}" type="presOf" srcId="{65FEE06A-83EC-4A6A-A698-8A0B239925F4}" destId="{6C09D811-D694-C64A-B5A8-F8D20158677B}" srcOrd="0" destOrd="0" presId="urn:microsoft.com/office/officeart/2005/8/layout/hierarchy1"/>
    <dgm:cxn modelId="{E4291773-6183-C74F-B82C-DB0A7208C1E5}" type="presParOf" srcId="{737FE442-FA86-9C44-BF36-4A16E6C79828}" destId="{DBB902A9-E333-724B-A4B2-175AC61227D6}" srcOrd="0" destOrd="0" presId="urn:microsoft.com/office/officeart/2005/8/layout/hierarchy1"/>
    <dgm:cxn modelId="{EB216CD4-97CE-C146-8DF2-4C0F058ABB3E}" type="presParOf" srcId="{DBB902A9-E333-724B-A4B2-175AC61227D6}" destId="{A888FF69-0855-DA48-ADB2-BF25B8A73E74}" srcOrd="0" destOrd="0" presId="urn:microsoft.com/office/officeart/2005/8/layout/hierarchy1"/>
    <dgm:cxn modelId="{D318FE68-390B-5449-9A7F-54B0FC5F71A8}" type="presParOf" srcId="{A888FF69-0855-DA48-ADB2-BF25B8A73E74}" destId="{A2E22740-44D7-A14C-BC16-C33D2416C120}" srcOrd="0" destOrd="0" presId="urn:microsoft.com/office/officeart/2005/8/layout/hierarchy1"/>
    <dgm:cxn modelId="{FD64207B-30C5-A845-B2BA-49F86DB5D85A}" type="presParOf" srcId="{A888FF69-0855-DA48-ADB2-BF25B8A73E74}" destId="{8E8690E3-80A5-714F-A704-631A42FFABE2}" srcOrd="1" destOrd="0" presId="urn:microsoft.com/office/officeart/2005/8/layout/hierarchy1"/>
    <dgm:cxn modelId="{820972A4-CCB9-C843-AF06-968E855ED556}" type="presParOf" srcId="{DBB902A9-E333-724B-A4B2-175AC61227D6}" destId="{8152049B-117E-C54D-8839-06100A280722}" srcOrd="1" destOrd="0" presId="urn:microsoft.com/office/officeart/2005/8/layout/hierarchy1"/>
    <dgm:cxn modelId="{7A2BA7A9-69EC-214F-B815-68090199DF44}" type="presParOf" srcId="{737FE442-FA86-9C44-BF36-4A16E6C79828}" destId="{C7C99F32-CEA1-9544-AD28-32F3B73A8F3E}" srcOrd="1" destOrd="0" presId="urn:microsoft.com/office/officeart/2005/8/layout/hierarchy1"/>
    <dgm:cxn modelId="{F5628A1F-8D5B-0A4E-96A4-4CCB9B9F9981}" type="presParOf" srcId="{C7C99F32-CEA1-9544-AD28-32F3B73A8F3E}" destId="{A04F2E4B-9DCB-B344-932C-41AF4202AB20}" srcOrd="0" destOrd="0" presId="urn:microsoft.com/office/officeart/2005/8/layout/hierarchy1"/>
    <dgm:cxn modelId="{AA6A9DED-DAB5-3149-9E09-2E36C53F2AD6}" type="presParOf" srcId="{A04F2E4B-9DCB-B344-932C-41AF4202AB20}" destId="{2F1E7F08-F12A-5B42-B16E-66E62CA9078D}" srcOrd="0" destOrd="0" presId="urn:microsoft.com/office/officeart/2005/8/layout/hierarchy1"/>
    <dgm:cxn modelId="{202C91C5-4A12-CD4F-9707-DCDCA98B03E0}" type="presParOf" srcId="{A04F2E4B-9DCB-B344-932C-41AF4202AB20}" destId="{26A2B005-6913-6C46-BBA4-058DB3A18EB0}" srcOrd="1" destOrd="0" presId="urn:microsoft.com/office/officeart/2005/8/layout/hierarchy1"/>
    <dgm:cxn modelId="{82D72B34-B7FD-5242-AF8D-CE0D37EFDDB1}" type="presParOf" srcId="{C7C99F32-CEA1-9544-AD28-32F3B73A8F3E}" destId="{24B42711-3629-8041-BE70-481FED020FA8}" srcOrd="1" destOrd="0" presId="urn:microsoft.com/office/officeart/2005/8/layout/hierarchy1"/>
    <dgm:cxn modelId="{2B66A81B-2ED1-3E46-A00A-0D9D89E15DAE}" type="presParOf" srcId="{737FE442-FA86-9C44-BF36-4A16E6C79828}" destId="{F23C3F14-F548-CA42-A77C-CA7F62E43F10}" srcOrd="2" destOrd="0" presId="urn:microsoft.com/office/officeart/2005/8/layout/hierarchy1"/>
    <dgm:cxn modelId="{51ADB669-4170-8145-B736-843A01F8F0BE}" type="presParOf" srcId="{F23C3F14-F548-CA42-A77C-CA7F62E43F10}" destId="{CB0F97AF-3868-8043-93F3-7800DFFF67AF}" srcOrd="0" destOrd="0" presId="urn:microsoft.com/office/officeart/2005/8/layout/hierarchy1"/>
    <dgm:cxn modelId="{8F14BFE1-B194-334C-B8D7-97F704901ED9}" type="presParOf" srcId="{CB0F97AF-3868-8043-93F3-7800DFFF67AF}" destId="{283F5CD3-3A08-8B40-BE48-66700348740F}" srcOrd="0" destOrd="0" presId="urn:microsoft.com/office/officeart/2005/8/layout/hierarchy1"/>
    <dgm:cxn modelId="{476971BC-3ACB-7B42-9CE5-F38F81A1A4B0}" type="presParOf" srcId="{CB0F97AF-3868-8043-93F3-7800DFFF67AF}" destId="{6C09D811-D694-C64A-B5A8-F8D20158677B}" srcOrd="1" destOrd="0" presId="urn:microsoft.com/office/officeart/2005/8/layout/hierarchy1"/>
    <dgm:cxn modelId="{5D8130C1-DB2E-AB42-9120-99BE771C28DB}" type="presParOf" srcId="{F23C3F14-F548-CA42-A77C-CA7F62E43F10}" destId="{D40421C2-E0FF-9D4F-8AFC-1FE2ACD2B94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B467B-C8ED-FC4A-8FB0-71371AC54949}">
      <dsp:nvSpPr>
        <dsp:cNvPr id="0" name=""/>
        <dsp:cNvSpPr/>
      </dsp:nvSpPr>
      <dsp:spPr>
        <a:xfrm>
          <a:off x="0" y="3275"/>
          <a:ext cx="6373813" cy="18312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Un gain de temps</a:t>
          </a:r>
        </a:p>
      </dsp:txBody>
      <dsp:txXfrm>
        <a:off x="89393" y="92668"/>
        <a:ext cx="6195027" cy="1652446"/>
      </dsp:txXfrm>
    </dsp:sp>
    <dsp:sp modelId="{C6F1F621-9DA9-DC4E-B760-D5D91C9BE8D4}">
      <dsp:nvSpPr>
        <dsp:cNvPr id="0" name=""/>
        <dsp:cNvSpPr/>
      </dsp:nvSpPr>
      <dsp:spPr>
        <a:xfrm>
          <a:off x="0" y="1964108"/>
          <a:ext cx="6373813" cy="1831232"/>
        </a:xfrm>
        <a:prstGeom prst="roundRect">
          <a:avLst/>
        </a:prstGeom>
        <a:solidFill>
          <a:schemeClr val="accent2">
            <a:hueOff val="3846440"/>
            <a:satOff val="4103"/>
            <a:lumOff val="1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Un gain </a:t>
          </a:r>
          <a:r>
            <a:rPr lang="en-US" sz="4500" kern="1200" dirty="0" err="1"/>
            <a:t>d’argent</a:t>
          </a:r>
          <a:endParaRPr lang="en-US" sz="4500" kern="1200" dirty="0"/>
        </a:p>
      </dsp:txBody>
      <dsp:txXfrm>
        <a:off x="89393" y="2053501"/>
        <a:ext cx="6195027" cy="1652446"/>
      </dsp:txXfrm>
    </dsp:sp>
    <dsp:sp modelId="{9BD64D7A-22B5-7743-B936-6967C54F2F32}">
      <dsp:nvSpPr>
        <dsp:cNvPr id="0" name=""/>
        <dsp:cNvSpPr/>
      </dsp:nvSpPr>
      <dsp:spPr>
        <a:xfrm>
          <a:off x="0" y="3924941"/>
          <a:ext cx="6373813" cy="1831232"/>
        </a:xfrm>
        <a:prstGeom prst="round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Une </a:t>
          </a:r>
          <a:r>
            <a:rPr lang="en-US" sz="4500" kern="1200" dirty="0" err="1"/>
            <a:t>meilleure</a:t>
          </a:r>
          <a:r>
            <a:rPr lang="en-US" sz="4500" kern="1200" dirty="0"/>
            <a:t> experience </a:t>
          </a:r>
          <a:r>
            <a:rPr lang="en-US" sz="4500" kern="1200" dirty="0" err="1"/>
            <a:t>utilisateur</a:t>
          </a:r>
          <a:endParaRPr lang="en-US" sz="4500" kern="1200" dirty="0"/>
        </a:p>
      </dsp:txBody>
      <dsp:txXfrm>
        <a:off x="89393" y="4014334"/>
        <a:ext cx="6195027" cy="1652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FA022-F192-FE48-81A2-1A0236A91E7A}">
      <dsp:nvSpPr>
        <dsp:cNvPr id="0" name=""/>
        <dsp:cNvSpPr/>
      </dsp:nvSpPr>
      <dsp:spPr>
        <a:xfrm>
          <a:off x="3249" y="58890"/>
          <a:ext cx="2577622" cy="1546573"/>
        </a:xfrm>
        <a:prstGeom prst="rect">
          <a:avLst/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highlight>
                <a:srgbClr val="000000"/>
              </a:highlight>
            </a:rPr>
            <a:t>Accessoires pour bébés</a:t>
          </a:r>
          <a:endParaRPr lang="en-US" sz="3300" kern="1200" dirty="0">
            <a:highlight>
              <a:srgbClr val="000000"/>
            </a:highlight>
          </a:endParaRPr>
        </a:p>
      </dsp:txBody>
      <dsp:txXfrm>
        <a:off x="3249" y="58890"/>
        <a:ext cx="2577622" cy="1546573"/>
      </dsp:txXfrm>
    </dsp:sp>
    <dsp:sp modelId="{9FC08F3C-75DB-404D-9F73-DFA04EA648C7}">
      <dsp:nvSpPr>
        <dsp:cNvPr id="0" name=""/>
        <dsp:cNvSpPr/>
      </dsp:nvSpPr>
      <dsp:spPr>
        <a:xfrm>
          <a:off x="2838634" y="58890"/>
          <a:ext cx="2577622" cy="1546573"/>
        </a:xfrm>
        <a:prstGeom prst="rect">
          <a:avLst/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highlight>
                <a:srgbClr val="000000"/>
              </a:highlight>
            </a:rPr>
            <a:t>Meubles</a:t>
          </a:r>
          <a:endParaRPr lang="en-US" sz="3300" kern="1200" dirty="0">
            <a:highlight>
              <a:srgbClr val="000000"/>
            </a:highlight>
          </a:endParaRPr>
        </a:p>
      </dsp:txBody>
      <dsp:txXfrm>
        <a:off x="2838634" y="58890"/>
        <a:ext cx="2577622" cy="1546573"/>
      </dsp:txXfrm>
    </dsp:sp>
    <dsp:sp modelId="{056DB1E1-B432-9642-AD0E-B2C594EB5DFC}">
      <dsp:nvSpPr>
        <dsp:cNvPr id="0" name=""/>
        <dsp:cNvSpPr/>
      </dsp:nvSpPr>
      <dsp:spPr>
        <a:xfrm>
          <a:off x="5674019" y="58890"/>
          <a:ext cx="2577622" cy="1546573"/>
        </a:xfrm>
        <a:prstGeom prst="rect">
          <a:avLst/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highlight>
                <a:srgbClr val="000000"/>
              </a:highlight>
            </a:rPr>
            <a:t>Montres</a:t>
          </a:r>
          <a:endParaRPr lang="en-US" sz="3300" kern="1200" dirty="0">
            <a:highlight>
              <a:srgbClr val="000000"/>
            </a:highlight>
          </a:endParaRPr>
        </a:p>
      </dsp:txBody>
      <dsp:txXfrm>
        <a:off x="5674019" y="58890"/>
        <a:ext cx="2577622" cy="1546573"/>
      </dsp:txXfrm>
    </dsp:sp>
    <dsp:sp modelId="{CBBD04B1-7955-3642-81FE-6277E9874AED}">
      <dsp:nvSpPr>
        <dsp:cNvPr id="0" name=""/>
        <dsp:cNvSpPr/>
      </dsp:nvSpPr>
      <dsp:spPr>
        <a:xfrm>
          <a:off x="8509404" y="58890"/>
          <a:ext cx="2577622" cy="1546573"/>
        </a:xfrm>
        <a:prstGeom prst="rect">
          <a:avLst/>
        </a:prstGeom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highlight>
                <a:srgbClr val="000000"/>
              </a:highlight>
            </a:rPr>
            <a:t>Décoration d’intérieur</a:t>
          </a:r>
          <a:endParaRPr lang="en-US" sz="3300" kern="1200" dirty="0">
            <a:highlight>
              <a:srgbClr val="000000"/>
            </a:highlight>
          </a:endParaRPr>
        </a:p>
      </dsp:txBody>
      <dsp:txXfrm>
        <a:off x="8509404" y="58890"/>
        <a:ext cx="2577622" cy="1546573"/>
      </dsp:txXfrm>
    </dsp:sp>
    <dsp:sp modelId="{070319F2-C621-D945-8A94-1EB2AD0609E7}">
      <dsp:nvSpPr>
        <dsp:cNvPr id="0" name=""/>
        <dsp:cNvSpPr/>
      </dsp:nvSpPr>
      <dsp:spPr>
        <a:xfrm>
          <a:off x="1420941" y="1863226"/>
          <a:ext cx="2577622" cy="1546573"/>
        </a:xfrm>
        <a:prstGeom prst="rect">
          <a:avLst/>
        </a:prstGeom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>
              <a:highlight>
                <a:srgbClr val="000000"/>
              </a:highlight>
            </a:rPr>
            <a:t>Objets</a:t>
          </a:r>
          <a:r>
            <a:rPr lang="en-US" sz="3300" kern="1200" dirty="0">
              <a:highlight>
                <a:srgbClr val="000000"/>
              </a:highlight>
            </a:rPr>
            <a:t> de cuisine</a:t>
          </a:r>
        </a:p>
      </dsp:txBody>
      <dsp:txXfrm>
        <a:off x="1420941" y="1863226"/>
        <a:ext cx="2577622" cy="1546573"/>
      </dsp:txXfrm>
    </dsp:sp>
    <dsp:sp modelId="{97B76C2F-C01C-5B44-A7EA-203F06C101C4}">
      <dsp:nvSpPr>
        <dsp:cNvPr id="0" name=""/>
        <dsp:cNvSpPr/>
      </dsp:nvSpPr>
      <dsp:spPr>
        <a:xfrm>
          <a:off x="4256326" y="1863226"/>
          <a:ext cx="2577622" cy="1546573"/>
        </a:xfrm>
        <a:prstGeom prst="rect">
          <a:avLst/>
        </a:prstGeom>
        <a:blipFill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highlight>
                <a:srgbClr val="000000"/>
              </a:highlight>
            </a:rPr>
            <a:t>Produits de beauté</a:t>
          </a:r>
          <a:endParaRPr lang="en-US" sz="3300" kern="1200" dirty="0">
            <a:highlight>
              <a:srgbClr val="000000"/>
            </a:highlight>
          </a:endParaRPr>
        </a:p>
      </dsp:txBody>
      <dsp:txXfrm>
        <a:off x="4256326" y="1863226"/>
        <a:ext cx="2577622" cy="1546573"/>
      </dsp:txXfrm>
    </dsp:sp>
    <dsp:sp modelId="{8807CF8A-D501-BE43-8148-D43E79A83C55}">
      <dsp:nvSpPr>
        <dsp:cNvPr id="0" name=""/>
        <dsp:cNvSpPr/>
      </dsp:nvSpPr>
      <dsp:spPr>
        <a:xfrm>
          <a:off x="7091711" y="1863226"/>
          <a:ext cx="2577622" cy="1546573"/>
        </a:xfrm>
        <a:prstGeom prst="rect">
          <a:avLst/>
        </a:prstGeom>
        <a:blipFill rotWithShape="0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highlight>
                <a:srgbClr val="000000"/>
              </a:highlight>
            </a:rPr>
            <a:t>Matériel informatique</a:t>
          </a:r>
        </a:p>
      </dsp:txBody>
      <dsp:txXfrm>
        <a:off x="7091711" y="1863226"/>
        <a:ext cx="2577622" cy="1546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6C8A4-A313-F84E-885C-81A9C1F25483}">
      <dsp:nvSpPr>
        <dsp:cNvPr id="0" name=""/>
        <dsp:cNvSpPr/>
      </dsp:nvSpPr>
      <dsp:spPr>
        <a:xfrm>
          <a:off x="974122" y="3105"/>
          <a:ext cx="4425568" cy="26553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0" kern="1200" dirty="0"/>
            <a:t>Peu de data par catégorie</a:t>
          </a:r>
          <a:endParaRPr lang="en-US" sz="5000" kern="1200" dirty="0"/>
        </a:p>
      </dsp:txBody>
      <dsp:txXfrm>
        <a:off x="974122" y="3105"/>
        <a:ext cx="4425568" cy="2655340"/>
      </dsp:txXfrm>
    </dsp:sp>
    <dsp:sp modelId="{444D7EE0-FF41-4B45-B070-1708CF569219}">
      <dsp:nvSpPr>
        <dsp:cNvPr id="0" name=""/>
        <dsp:cNvSpPr/>
      </dsp:nvSpPr>
      <dsp:spPr>
        <a:xfrm>
          <a:off x="974122" y="3101003"/>
          <a:ext cx="4425568" cy="2655340"/>
        </a:xfrm>
        <a:prstGeom prst="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0" kern="1200"/>
            <a:t>Choix d’une classification non supervisée</a:t>
          </a:r>
          <a:endParaRPr lang="en-US" sz="5000" kern="1200"/>
        </a:p>
      </dsp:txBody>
      <dsp:txXfrm>
        <a:off x="974122" y="3101003"/>
        <a:ext cx="4425568" cy="2655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BF370-F56D-4EDF-BCA2-6F15F547BED2}">
      <dsp:nvSpPr>
        <dsp:cNvPr id="0" name=""/>
        <dsp:cNvSpPr/>
      </dsp:nvSpPr>
      <dsp:spPr>
        <a:xfrm>
          <a:off x="0" y="935910"/>
          <a:ext cx="6373813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1E842-655E-4919-A4E2-963EC4391B94}">
      <dsp:nvSpPr>
        <dsp:cNvPr id="0" name=""/>
        <dsp:cNvSpPr/>
      </dsp:nvSpPr>
      <dsp:spPr>
        <a:xfrm>
          <a:off x="522670" y="1324673"/>
          <a:ext cx="950309" cy="9503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267ED-E9E7-4249-BCDC-C2756041950B}">
      <dsp:nvSpPr>
        <dsp:cNvPr id="0" name=""/>
        <dsp:cNvSpPr/>
      </dsp:nvSpPr>
      <dsp:spPr>
        <a:xfrm>
          <a:off x="1995649" y="935910"/>
          <a:ext cx="4378164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APPROCHE VISUELLE</a:t>
          </a:r>
          <a:endParaRPr lang="en-US" sz="2500" kern="1200"/>
        </a:p>
      </dsp:txBody>
      <dsp:txXfrm>
        <a:off x="1995649" y="935910"/>
        <a:ext cx="4378164" cy="1727835"/>
      </dsp:txXfrm>
    </dsp:sp>
    <dsp:sp modelId="{E6A9D061-6B81-4D83-85B0-69BB52436169}">
      <dsp:nvSpPr>
        <dsp:cNvPr id="0" name=""/>
        <dsp:cNvSpPr/>
      </dsp:nvSpPr>
      <dsp:spPr>
        <a:xfrm>
          <a:off x="0" y="3095704"/>
          <a:ext cx="6373813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2A91C-E78B-4984-8163-80B3A3C9148F}">
      <dsp:nvSpPr>
        <dsp:cNvPr id="0" name=""/>
        <dsp:cNvSpPr/>
      </dsp:nvSpPr>
      <dsp:spPr>
        <a:xfrm>
          <a:off x="522670" y="3484467"/>
          <a:ext cx="950309" cy="9503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AE700-60E4-40D5-B23F-66F653A06636}">
      <dsp:nvSpPr>
        <dsp:cNvPr id="0" name=""/>
        <dsp:cNvSpPr/>
      </dsp:nvSpPr>
      <dsp:spPr>
        <a:xfrm>
          <a:off x="1995649" y="3095704"/>
          <a:ext cx="4378164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APPROCHE TEXTUELLE</a:t>
          </a:r>
          <a:endParaRPr lang="en-US" sz="2500" kern="1200"/>
        </a:p>
      </dsp:txBody>
      <dsp:txXfrm>
        <a:off x="1995649" y="3095704"/>
        <a:ext cx="4378164" cy="17278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9F5A2-4EE2-2C4D-81A9-C6FE826E4F15}">
      <dsp:nvSpPr>
        <dsp:cNvPr id="0" name=""/>
        <dsp:cNvSpPr/>
      </dsp:nvSpPr>
      <dsp:spPr>
        <a:xfrm>
          <a:off x="3249" y="594189"/>
          <a:ext cx="3958492" cy="1583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Extraction de features</a:t>
          </a:r>
          <a:endParaRPr lang="en-US" sz="3100" kern="1200"/>
        </a:p>
      </dsp:txBody>
      <dsp:txXfrm>
        <a:off x="794947" y="594189"/>
        <a:ext cx="2375096" cy="1583396"/>
      </dsp:txXfrm>
    </dsp:sp>
    <dsp:sp modelId="{B900C784-B378-4C4B-9502-6BA63FBFBC19}">
      <dsp:nvSpPr>
        <dsp:cNvPr id="0" name=""/>
        <dsp:cNvSpPr/>
      </dsp:nvSpPr>
      <dsp:spPr>
        <a:xfrm>
          <a:off x="3565891" y="594189"/>
          <a:ext cx="3958492" cy="1583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Réduction de dimensions (ACP+TSNE)</a:t>
          </a:r>
          <a:endParaRPr lang="en-US" sz="3100" kern="1200"/>
        </a:p>
      </dsp:txBody>
      <dsp:txXfrm>
        <a:off x="4357589" y="594189"/>
        <a:ext cx="2375096" cy="1583396"/>
      </dsp:txXfrm>
    </dsp:sp>
    <dsp:sp modelId="{BB85B8DD-DA6E-DA40-85BE-772F551950AD}">
      <dsp:nvSpPr>
        <dsp:cNvPr id="0" name=""/>
        <dsp:cNvSpPr/>
      </dsp:nvSpPr>
      <dsp:spPr>
        <a:xfrm>
          <a:off x="7128534" y="594189"/>
          <a:ext cx="3958492" cy="1583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KMEANS</a:t>
          </a:r>
          <a:endParaRPr lang="en-US" sz="3100" kern="1200"/>
        </a:p>
      </dsp:txBody>
      <dsp:txXfrm>
        <a:off x="7920232" y="594189"/>
        <a:ext cx="2375096" cy="1583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22740-44D7-A14C-BC16-C33D2416C120}">
      <dsp:nvSpPr>
        <dsp:cNvPr id="0" name=""/>
        <dsp:cNvSpPr/>
      </dsp:nvSpPr>
      <dsp:spPr>
        <a:xfrm>
          <a:off x="0" y="579396"/>
          <a:ext cx="3119140" cy="1980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690E3-80A5-714F-A704-631A42FFABE2}">
      <dsp:nvSpPr>
        <dsp:cNvPr id="0" name=""/>
        <dsp:cNvSpPr/>
      </dsp:nvSpPr>
      <dsp:spPr>
        <a:xfrm>
          <a:off x="346571" y="908639"/>
          <a:ext cx="3119140" cy="1980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Redéfinition des catégories</a:t>
          </a:r>
          <a:endParaRPr lang="en-US" sz="3600" kern="1200"/>
        </a:p>
      </dsp:txBody>
      <dsp:txXfrm>
        <a:off x="404582" y="966650"/>
        <a:ext cx="3003118" cy="1864631"/>
      </dsp:txXfrm>
    </dsp:sp>
    <dsp:sp modelId="{2F1E7F08-F12A-5B42-B16E-66E62CA9078D}">
      <dsp:nvSpPr>
        <dsp:cNvPr id="0" name=""/>
        <dsp:cNvSpPr/>
      </dsp:nvSpPr>
      <dsp:spPr>
        <a:xfrm>
          <a:off x="3812282" y="579396"/>
          <a:ext cx="3119140" cy="1980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2B005-6913-6C46-BBA4-058DB3A18EB0}">
      <dsp:nvSpPr>
        <dsp:cNvPr id="0" name=""/>
        <dsp:cNvSpPr/>
      </dsp:nvSpPr>
      <dsp:spPr>
        <a:xfrm>
          <a:off x="4158853" y="908639"/>
          <a:ext cx="3119140" cy="1980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Utilisation des feedbacks des clients</a:t>
          </a:r>
          <a:endParaRPr lang="en-US" sz="3600" kern="1200"/>
        </a:p>
      </dsp:txBody>
      <dsp:txXfrm>
        <a:off x="4216864" y="966650"/>
        <a:ext cx="3003118" cy="1864631"/>
      </dsp:txXfrm>
    </dsp:sp>
    <dsp:sp modelId="{283F5CD3-3A08-8B40-BE48-66700348740F}">
      <dsp:nvSpPr>
        <dsp:cNvPr id="0" name=""/>
        <dsp:cNvSpPr/>
      </dsp:nvSpPr>
      <dsp:spPr>
        <a:xfrm>
          <a:off x="7624564" y="579396"/>
          <a:ext cx="3119140" cy="1980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9D811-D694-C64A-B5A8-F8D20158677B}">
      <dsp:nvSpPr>
        <dsp:cNvPr id="0" name=""/>
        <dsp:cNvSpPr/>
      </dsp:nvSpPr>
      <dsp:spPr>
        <a:xfrm>
          <a:off x="7971135" y="908639"/>
          <a:ext cx="3119140" cy="1980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Approche supervisée</a:t>
          </a:r>
        </a:p>
      </dsp:txBody>
      <dsp:txXfrm>
        <a:off x="8029146" y="966650"/>
        <a:ext cx="3003118" cy="1864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June 24,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822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June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3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June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4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June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3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June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19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June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10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June 24,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June 24,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355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June 24,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0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June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9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June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0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June 24,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79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1C89A4-9715-1824-451F-E7259C01C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fr-FR" dirty="0"/>
              <a:t>Marketplace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4DDEB4F-6DF3-4EA9-778C-D9FADA6C4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alpha val="60000"/>
                  </a:schemeClr>
                </a:solidFill>
              </a:rPr>
              <a:t>Moteur de recommandation</a:t>
            </a:r>
          </a:p>
        </p:txBody>
      </p:sp>
      <p:pic>
        <p:nvPicPr>
          <p:cNvPr id="4" name="Picture 3" descr="Une image contenant très coloré, couleurs&#10;&#10;Description générée automatiquement">
            <a:extLst>
              <a:ext uri="{FF2B5EF4-FFF2-40B4-BE49-F238E27FC236}">
                <a16:creationId xmlns:a16="http://schemas.microsoft.com/office/drawing/2014/main" id="{3019144A-427A-10EF-52AD-DDA8B1647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6" r="24605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5" name="Group 17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Oval 21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0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096C910-CA19-357C-7983-64D4BF3C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Approche visuelle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Œil">
            <a:extLst>
              <a:ext uri="{FF2B5EF4-FFF2-40B4-BE49-F238E27FC236}">
                <a16:creationId xmlns:a16="http://schemas.microsoft.com/office/drawing/2014/main" id="{4ED101F8-60D6-6831-0313-3392F73B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7939" y="549275"/>
            <a:ext cx="5761037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7330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0EEB0B-D9D8-315D-F92B-9207BF700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2" y="549275"/>
            <a:ext cx="3901637" cy="1997855"/>
          </a:xfrm>
        </p:spPr>
        <p:txBody>
          <a:bodyPr wrap="square" anchor="b">
            <a:normAutofit/>
          </a:bodyPr>
          <a:lstStyle/>
          <a:p>
            <a:r>
              <a:rPr lang="fr-FR" dirty="0"/>
              <a:t>Nettoyage des images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02EB6F7-D4E2-2753-368A-CFEFB763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0" y="962161"/>
            <a:ext cx="3379569" cy="4933679"/>
          </a:xfrm>
          <a:custGeom>
            <a:avLst/>
            <a:gdLst/>
            <a:ahLst/>
            <a:cxnLst/>
            <a:rect l="l" t="t" r="r" b="b"/>
            <a:pathLst>
              <a:path w="3379569" h="5759450">
                <a:moveTo>
                  <a:pt x="0" y="0"/>
                </a:moveTo>
                <a:lnTo>
                  <a:pt x="3379569" y="0"/>
                </a:lnTo>
                <a:lnTo>
                  <a:pt x="33795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940ECAE-0DEB-0345-FA66-953BB84BB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82" y="962161"/>
            <a:ext cx="3379569" cy="4933679"/>
          </a:xfrm>
          <a:custGeom>
            <a:avLst/>
            <a:gdLst/>
            <a:ahLst/>
            <a:cxnLst/>
            <a:rect l="l" t="t" r="r" b="b"/>
            <a:pathLst>
              <a:path w="3379569" h="5759450">
                <a:moveTo>
                  <a:pt x="0" y="0"/>
                </a:moveTo>
                <a:lnTo>
                  <a:pt x="3379569" y="0"/>
                </a:lnTo>
                <a:lnTo>
                  <a:pt x="33795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BE3B30-E7B6-AE21-6AA0-20679EFA4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613" y="3429000"/>
            <a:ext cx="3565525" cy="1068205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r>
              <a:rPr lang="en-US" dirty="0"/>
              <a:t>Passage au gris</a:t>
            </a:r>
          </a:p>
          <a:p>
            <a:r>
              <a:rPr lang="fr-FR" dirty="0"/>
              <a:t>ajustement du contraste</a:t>
            </a:r>
            <a:endParaRPr lang="en-US" sz="1600" dirty="0"/>
          </a:p>
        </p:txBody>
      </p:sp>
      <p:sp>
        <p:nvSpPr>
          <p:cNvPr id="6" name="Flèche vers la droite 5">
            <a:extLst>
              <a:ext uri="{FF2B5EF4-FFF2-40B4-BE49-F238E27FC236}">
                <a16:creationId xmlns:a16="http://schemas.microsoft.com/office/drawing/2014/main" id="{096AC590-CBB6-FF15-6DAA-0E8DC29C99B0}"/>
              </a:ext>
            </a:extLst>
          </p:cNvPr>
          <p:cNvSpPr/>
          <p:nvPr/>
        </p:nvSpPr>
        <p:spPr>
          <a:xfrm>
            <a:off x="3380546" y="331025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25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DE7AB6-97BB-54EA-3369-7EDB221B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SIFT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CFCFE7-F57D-FF99-900E-A34BAE48E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549275"/>
            <a:ext cx="4498976" cy="984885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dirty="0" err="1"/>
              <a:t>Résultat</a:t>
            </a:r>
            <a:r>
              <a:rPr lang="en-US" sz="2400" dirty="0"/>
              <a:t> </a:t>
            </a:r>
            <a:r>
              <a:rPr lang="en-US" sz="2400" dirty="0" err="1"/>
              <a:t>mauvais</a:t>
            </a:r>
            <a:r>
              <a:rPr lang="en-US" sz="2400" dirty="0"/>
              <a:t> : ARI=0.06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345686C-E189-1FF1-8CB1-91B734EF0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5644" b="-1"/>
          <a:stretch/>
        </p:blipFill>
        <p:spPr>
          <a:xfrm>
            <a:off x="550862" y="2990449"/>
            <a:ext cx="3565526" cy="3318276"/>
          </a:xfrm>
          <a:custGeom>
            <a:avLst/>
            <a:gdLst/>
            <a:ahLst/>
            <a:cxnLst/>
            <a:rect l="l" t="t" r="r" b="b"/>
            <a:pathLst>
              <a:path w="4064400" h="4223619">
                <a:moveTo>
                  <a:pt x="0" y="0"/>
                </a:moveTo>
                <a:lnTo>
                  <a:pt x="4064400" y="0"/>
                </a:lnTo>
                <a:lnTo>
                  <a:pt x="4064400" y="4223619"/>
                </a:lnTo>
                <a:lnTo>
                  <a:pt x="0" y="4223619"/>
                </a:lnTo>
                <a:close/>
              </a:path>
            </a:pathLst>
          </a:cu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8A63EE-8E44-CB1F-A69B-9C63F82D3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83" r="6676"/>
          <a:stretch/>
        </p:blipFill>
        <p:spPr>
          <a:xfrm>
            <a:off x="4295774" y="2990435"/>
            <a:ext cx="3565527" cy="3318290"/>
          </a:xfrm>
          <a:custGeom>
            <a:avLst/>
            <a:gdLst/>
            <a:ahLst/>
            <a:cxnLst/>
            <a:rect l="l" t="t" r="r" b="b"/>
            <a:pathLst>
              <a:path w="4064400" h="4225292">
                <a:moveTo>
                  <a:pt x="0" y="0"/>
                </a:moveTo>
                <a:lnTo>
                  <a:pt x="4064400" y="0"/>
                </a:lnTo>
                <a:lnTo>
                  <a:pt x="4064400" y="4225292"/>
                </a:lnTo>
                <a:lnTo>
                  <a:pt x="0" y="4225292"/>
                </a:lnTo>
                <a:close/>
              </a:path>
            </a:pathLst>
          </a:cu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6FEF15-9A58-78C2-98FD-641E32385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74" r="9023"/>
          <a:stretch/>
        </p:blipFill>
        <p:spPr>
          <a:xfrm>
            <a:off x="8075613" y="2988732"/>
            <a:ext cx="3565525" cy="3318321"/>
          </a:xfrm>
          <a:custGeom>
            <a:avLst/>
            <a:gdLst/>
            <a:ahLst/>
            <a:cxnLst/>
            <a:rect l="l" t="t" r="r" b="b"/>
            <a:pathLst>
              <a:path w="4064400" h="4225292">
                <a:moveTo>
                  <a:pt x="0" y="0"/>
                </a:moveTo>
                <a:lnTo>
                  <a:pt x="4064400" y="0"/>
                </a:lnTo>
                <a:lnTo>
                  <a:pt x="4064400" y="4225292"/>
                </a:lnTo>
                <a:lnTo>
                  <a:pt x="0" y="42252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030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D3AC9F-7524-FC87-8D08-E3F8EFF7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fr-FR"/>
              <a:t>CNN</a:t>
            </a:r>
            <a:endParaRPr lang="fr-F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D4D7BC-3265-4CC9-A041-F7BAB258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0897" y="981438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2A8A75-0DB6-1A0E-9D62-E4347C47E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 dirty="0"/>
              <a:t>ARI=0.4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751EB3-1361-9AF9-943B-550307D9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076" y="549275"/>
            <a:ext cx="4347883" cy="2771775"/>
          </a:xfrm>
          <a:custGeom>
            <a:avLst/>
            <a:gdLst/>
            <a:ahLst/>
            <a:cxnLst/>
            <a:rect l="l" t="t" r="r" b="b"/>
            <a:pathLst>
              <a:path w="7090239" h="2880519">
                <a:moveTo>
                  <a:pt x="0" y="0"/>
                </a:moveTo>
                <a:lnTo>
                  <a:pt x="7090239" y="0"/>
                </a:lnTo>
                <a:lnTo>
                  <a:pt x="7090239" y="2880519"/>
                </a:lnTo>
                <a:lnTo>
                  <a:pt x="0" y="2880519"/>
                </a:lnTo>
                <a:close/>
              </a:path>
            </a:pathLst>
          </a:cu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13EE6AF-87C9-EA09-2FBC-88340C70F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832" y="3536951"/>
            <a:ext cx="4350373" cy="2773362"/>
          </a:xfrm>
          <a:custGeom>
            <a:avLst/>
            <a:gdLst/>
            <a:ahLst/>
            <a:cxnLst/>
            <a:rect l="l" t="t" r="r" b="b"/>
            <a:pathLst>
              <a:path w="7090239" h="2880519">
                <a:moveTo>
                  <a:pt x="0" y="0"/>
                </a:moveTo>
                <a:lnTo>
                  <a:pt x="7090239" y="0"/>
                </a:lnTo>
                <a:lnTo>
                  <a:pt x="7090239" y="2880519"/>
                </a:lnTo>
                <a:lnTo>
                  <a:pt x="0" y="2880519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7FE0127-8AF5-4BFA-BC26-8660D1E04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63808" y="5952682"/>
            <a:ext cx="667800" cy="631474"/>
            <a:chOff x="8069541" y="1262702"/>
            <a:chExt cx="667800" cy="63147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EBA0BB-D7A5-4A4C-9DFA-C4EFBB0B1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90555E-E94B-49EE-A532-1582F482F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4" descr="Step by step VGG16 implementation in Keras for beginners | by Rohit Thakur  | Towards Data Science">
            <a:extLst>
              <a:ext uri="{FF2B5EF4-FFF2-40B4-BE49-F238E27FC236}">
                <a16:creationId xmlns:a16="http://schemas.microsoft.com/office/drawing/2014/main" id="{F85CEAAB-472D-7D2D-1F37-6251DADEC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266" y="3867665"/>
            <a:ext cx="4154997" cy="244106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6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6C910-CA19-357C-7983-64D4BF3C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 err="1"/>
              <a:t>Approche</a:t>
            </a:r>
            <a:r>
              <a:rPr lang="en-US" dirty="0"/>
              <a:t> </a:t>
            </a:r>
            <a:r>
              <a:rPr lang="en-US" dirty="0" err="1"/>
              <a:t>textuelle</a:t>
            </a:r>
            <a:endParaRPr lang="en-US" dirty="0"/>
          </a:p>
        </p:txBody>
      </p:sp>
      <p:pic>
        <p:nvPicPr>
          <p:cNvPr id="6" name="Graphic 5" descr="Document avec un remplissage uni">
            <a:extLst>
              <a:ext uri="{FF2B5EF4-FFF2-40B4-BE49-F238E27FC236}">
                <a16:creationId xmlns:a16="http://schemas.microsoft.com/office/drawing/2014/main" id="{4ED101F8-60D6-6831-0313-3392F73B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87939" y="549275"/>
            <a:ext cx="5761037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6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FDA007-B73B-9D5A-6F7C-F94EBE83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fr-FR" dirty="0"/>
              <a:t>Nettoyage des descriptions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127DD01-DF29-9D6D-6831-FC99CD06B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 dirty="0"/>
              <a:t>Passage </a:t>
            </a:r>
            <a:r>
              <a:rPr lang="en-US" sz="1600" dirty="0" err="1"/>
              <a:t>en</a:t>
            </a:r>
            <a:r>
              <a:rPr lang="en-US" sz="1600" dirty="0"/>
              <a:t> minuscules</a:t>
            </a:r>
          </a:p>
          <a:p>
            <a:r>
              <a:rPr lang="en-US" sz="1600" dirty="0" err="1"/>
              <a:t>Élimination</a:t>
            </a:r>
            <a:r>
              <a:rPr lang="en-US" sz="1600" dirty="0"/>
              <a:t> stop words</a:t>
            </a:r>
          </a:p>
          <a:p>
            <a:r>
              <a:rPr lang="en-US" sz="1600" dirty="0"/>
              <a:t>lemmatization</a:t>
            </a:r>
          </a:p>
          <a:p>
            <a:endParaRPr lang="en-US" sz="1600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DB9CC43-7508-8BF0-8DB5-B1274266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115811"/>
            <a:ext cx="7090237" cy="4626378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556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A3D38B9-7D47-F412-264E-B9F6A7DDB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Bag of word, ARI =0.52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228D30-6F9D-B5FA-F4D5-CC911501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496" y="2083435"/>
            <a:ext cx="7861007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4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B746FA-B9E3-FC29-35CA-606E3186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Word2vec, ARI=0.40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D01840E-5438-57F4-3D7B-404EAE05C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496" y="2083435"/>
            <a:ext cx="7861007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29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0A0EDA-5C26-3274-18F4-CE280079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Bert, ARI=0.36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DDCCC39-E54F-4CD5-F7AB-47A180515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659" y="2083435"/>
            <a:ext cx="8086682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9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Freeform: Shape 212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27" name="Oval 213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28" name="Oval 213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31" name="Group 213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33" name="Freeform: Shape 213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5" name="Freeform: Shape 213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45" name="Oval 213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47" name="Rectangle 214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2CC6AF-C18E-9528-F5D3-7A596726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Use, ARI = 0.44</a:t>
            </a:r>
          </a:p>
        </p:txBody>
      </p:sp>
      <p:sp>
        <p:nvSpPr>
          <p:cNvPr id="2148" name="Rectangle 214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B11B03-68F3-CC98-F8B1-F95128B746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8728" y="1591353"/>
            <a:ext cx="9271588" cy="4867585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6" name="Rectangle 214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2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oup 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2" name="Freeform: Shape 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6" name="Rectangle 42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F1849F-5E9E-44B4-417C-0150B848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8900"/>
              <a:t>Problématique</a:t>
            </a:r>
          </a:p>
        </p:txBody>
      </p:sp>
      <p:sp>
        <p:nvSpPr>
          <p:cNvPr id="67" name="Oval 44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46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7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F1849F-5E9E-44B4-417C-0150B848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9600"/>
              <a:t>Conclusion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DF2FF7-B5CD-6AFD-CAE4-2ACB16949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Meilleurs modèles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9B3CC0-BC7E-EA16-B535-0CB892D04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563" y="1513542"/>
            <a:ext cx="4498976" cy="984885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CNN, ARI=0.40</a:t>
            </a:r>
          </a:p>
        </p:txBody>
      </p:sp>
      <p:pic>
        <p:nvPicPr>
          <p:cNvPr id="1028" name="Picture 4" descr="Step by step VGG16 implementation in Keras for beginners | by Rohit Thakur  | Towards Data Science">
            <a:extLst>
              <a:ext uri="{FF2B5EF4-FFF2-40B4-BE49-F238E27FC236}">
                <a16:creationId xmlns:a16="http://schemas.microsoft.com/office/drawing/2014/main" id="{CFCD8587-A1CA-EFA7-6462-B23B3A494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266" y="2565523"/>
            <a:ext cx="6371409" cy="3743202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D793D02-61B8-5D86-CF58-B0D647A67EDF}"/>
              </a:ext>
            </a:extLst>
          </p:cNvPr>
          <p:cNvSpPr txBox="1"/>
          <p:nvPr/>
        </p:nvSpPr>
        <p:spPr>
          <a:xfrm>
            <a:off x="7686286" y="1402283"/>
            <a:ext cx="3111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Bag of word : ARI = 0.52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F3D61D-0E42-4FBE-6F94-088227AFD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045" y="1825098"/>
            <a:ext cx="3144998" cy="44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50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144BD-6F49-82CD-F86E-C73977D2B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Faisabilité de la classification</a:t>
            </a:r>
            <a:endParaRPr lang="fr-FR" dirty="0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E5096A9A-0F80-AFB5-BBD9-1FBCCF702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655426"/>
              </p:ext>
            </p:extLst>
          </p:nvPr>
        </p:nvGraphicFramePr>
        <p:xfrm>
          <a:off x="550863" y="2112963"/>
          <a:ext cx="11090272" cy="33377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2568">
                  <a:extLst>
                    <a:ext uri="{9D8B030D-6E8A-4147-A177-3AD203B41FA5}">
                      <a16:colId xmlns:a16="http://schemas.microsoft.com/office/drawing/2014/main" val="2445313647"/>
                    </a:ext>
                  </a:extLst>
                </a:gridCol>
                <a:gridCol w="2772568">
                  <a:extLst>
                    <a:ext uri="{9D8B030D-6E8A-4147-A177-3AD203B41FA5}">
                      <a16:colId xmlns:a16="http://schemas.microsoft.com/office/drawing/2014/main" val="2020440264"/>
                    </a:ext>
                  </a:extLst>
                </a:gridCol>
                <a:gridCol w="2772568">
                  <a:extLst>
                    <a:ext uri="{9D8B030D-6E8A-4147-A177-3AD203B41FA5}">
                      <a16:colId xmlns:a16="http://schemas.microsoft.com/office/drawing/2014/main" val="960583031"/>
                    </a:ext>
                  </a:extLst>
                </a:gridCol>
                <a:gridCol w="2772568">
                  <a:extLst>
                    <a:ext uri="{9D8B030D-6E8A-4147-A177-3AD203B41FA5}">
                      <a16:colId xmlns:a16="http://schemas.microsoft.com/office/drawing/2014/main" val="1316430387"/>
                    </a:ext>
                  </a:extLst>
                </a:gridCol>
              </a:tblGrid>
              <a:tr h="47258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Catégories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Approche visuelle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Approche textuelle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faisabilité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15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Accessoires pour bébés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65 %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72 %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oui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Meubles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53 %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87 %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oui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6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Montres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85 %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100 %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oui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9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Décoration d’intérieur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39 %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79 %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oui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0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Objets de cuisine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80 %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49 %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oui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7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Produits de beauté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73 %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63 %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oui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46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Matériel informatique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55 %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63 %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compliqué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83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67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DF2FF7-B5CD-6AFD-CAE4-2ACB16949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fr-FR" dirty="0"/>
              <a:t>Axes d’amélioration: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8EE84D9-567C-B3AF-CB2A-43E4D499D2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261780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0103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D91E68-CE75-1B7F-8F60-B118770F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9600"/>
              <a:t>FIN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F6146E-6788-4AF7-A775-99E5CB71E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04" y="5492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C61D46-B9BD-7DC2-B9BF-7CE24AD3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wrap="square" anchor="b">
            <a:normAutofit/>
          </a:bodyPr>
          <a:lstStyle/>
          <a:p>
            <a:r>
              <a:rPr lang="fr-FR" sz="6400"/>
              <a:t>Approche ensembliste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FB3398F-FC83-4BB4-A9BB-9224C3369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V="1">
            <a:off x="2279869" y="6105227"/>
            <a:ext cx="871729" cy="824667"/>
          </a:xfrm>
          <a:custGeom>
            <a:avLst/>
            <a:gdLst>
              <a:gd name="connsiteX0" fmla="*/ 871729 w 871729"/>
              <a:gd name="connsiteY0" fmla="*/ 824667 h 824667"/>
              <a:gd name="connsiteX1" fmla="*/ 386600 w 871729"/>
              <a:gd name="connsiteY1" fmla="*/ 9564 h 824667"/>
              <a:gd name="connsiteX2" fmla="*/ 366745 w 871729"/>
              <a:gd name="connsiteY2" fmla="*/ 0 h 824667"/>
              <a:gd name="connsiteX3" fmla="*/ 0 w 871729"/>
              <a:gd name="connsiteY3" fmla="*/ 366745 h 824667"/>
              <a:gd name="connsiteX4" fmla="*/ 38154 w 871729"/>
              <a:gd name="connsiteY4" fmla="*/ 370591 h 824667"/>
              <a:gd name="connsiteX5" fmla="*/ 408236 w 871729"/>
              <a:gd name="connsiteY5" fmla="*/ 824667 h 824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1729" h="824667">
                <a:moveTo>
                  <a:pt x="871729" y="824667"/>
                </a:moveTo>
                <a:cubicBezTo>
                  <a:pt x="871729" y="472695"/>
                  <a:pt x="675564" y="166539"/>
                  <a:pt x="386600" y="9564"/>
                </a:cubicBezTo>
                <a:lnTo>
                  <a:pt x="366745" y="0"/>
                </a:lnTo>
                <a:lnTo>
                  <a:pt x="0" y="366745"/>
                </a:lnTo>
                <a:lnTo>
                  <a:pt x="38154" y="370591"/>
                </a:lnTo>
                <a:cubicBezTo>
                  <a:pt x="249360" y="413810"/>
                  <a:pt x="408236" y="600685"/>
                  <a:pt x="408236" y="82466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16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B9BDAC-6C86-465B-B392-FBF5ECE77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 flipV="1">
            <a:off x="2512389" y="5847995"/>
            <a:ext cx="107098" cy="46658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BA20D47-438B-A472-6745-00D2147D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14" y="3593497"/>
            <a:ext cx="5093106" cy="2304629"/>
          </a:xfrm>
          <a:custGeom>
            <a:avLst/>
            <a:gdLst/>
            <a:ahLst/>
            <a:cxnLst/>
            <a:rect l="l" t="t" r="r" b="b"/>
            <a:pathLst>
              <a:path w="2434045" h="2435676">
                <a:moveTo>
                  <a:pt x="0" y="0"/>
                </a:moveTo>
                <a:lnTo>
                  <a:pt x="2434045" y="0"/>
                </a:lnTo>
                <a:lnTo>
                  <a:pt x="2434045" y="2435676"/>
                </a:lnTo>
                <a:lnTo>
                  <a:pt x="0" y="2435676"/>
                </a:lnTo>
                <a:close/>
              </a:path>
            </a:pathLst>
          </a:cu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3CE8D3C-BE44-E14E-5D5E-E1FBB41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13" y="114301"/>
            <a:ext cx="4509798" cy="3314700"/>
          </a:xfrm>
          <a:custGeom>
            <a:avLst/>
            <a:gdLst/>
            <a:ahLst/>
            <a:cxnLst/>
            <a:rect l="l" t="t" r="r" b="b"/>
            <a:pathLst>
              <a:path w="2434045" h="2435676">
                <a:moveTo>
                  <a:pt x="0" y="0"/>
                </a:moveTo>
                <a:lnTo>
                  <a:pt x="2434045" y="0"/>
                </a:lnTo>
                <a:lnTo>
                  <a:pt x="2434045" y="2435676"/>
                </a:lnTo>
                <a:lnTo>
                  <a:pt x="0" y="2435676"/>
                </a:lnTo>
                <a:close/>
              </a:path>
            </a:pathLst>
          </a:cu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E53A5AE-B1CF-0C82-58D9-4163FBB8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291" y="3593497"/>
            <a:ext cx="4516420" cy="3150202"/>
          </a:xfrm>
          <a:custGeom>
            <a:avLst/>
            <a:gdLst/>
            <a:ahLst/>
            <a:cxnLst/>
            <a:rect l="l" t="t" r="r" b="b"/>
            <a:pathLst>
              <a:path w="5093106" h="3072225">
                <a:moveTo>
                  <a:pt x="0" y="0"/>
                </a:moveTo>
                <a:lnTo>
                  <a:pt x="5093106" y="0"/>
                </a:lnTo>
                <a:lnTo>
                  <a:pt x="5093106" y="3072225"/>
                </a:lnTo>
                <a:lnTo>
                  <a:pt x="0" y="30722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612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AA43E7-C8F6-D6E3-AFE5-E68E19B0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LE BESOIN :PRÉDIRE AUTOMATIQUEMENT LA CATÉGORIE D’UN ARTICLE</a:t>
            </a:r>
            <a:br>
              <a:rPr lang="en-US" sz="3000"/>
            </a:br>
            <a:endParaRPr lang="en-US" sz="30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Content Placeholder 7">
            <a:extLst>
              <a:ext uri="{FF2B5EF4-FFF2-40B4-BE49-F238E27FC236}">
                <a16:creationId xmlns:a16="http://schemas.microsoft.com/office/drawing/2014/main" id="{5DF56BEF-A3D3-D66A-078B-3D57E222C4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587905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27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CF2D4-61A9-68AC-12E5-4994575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DATA : 1050 biens de consommation</a:t>
            </a: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74B1AE16-8FFB-352C-E6C6-0537DC555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268" y="2112963"/>
            <a:ext cx="8959465" cy="3979862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641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039FD6-8410-2EDB-4DF2-B84FC7DBF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447548" cy="986400"/>
          </a:xfrm>
        </p:spPr>
        <p:txBody>
          <a:bodyPr wrap="square" anchor="ctr">
            <a:normAutofit/>
          </a:bodyPr>
          <a:lstStyle/>
          <a:p>
            <a:r>
              <a:rPr lang="fr-FR" dirty="0"/>
              <a:t>NOS CATEGORIES D’ARTICLE (150 x 7)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BE2C4DC-A91C-9E75-CFFC-D15D4B8EB5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322993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916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7B1CDD-D0E9-F6A6-023A-7CFE3A02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anchor="ctr">
            <a:normAutofit/>
          </a:bodyPr>
          <a:lstStyle/>
          <a:p>
            <a:r>
              <a:rPr lang="fr-FR" sz="6400"/>
              <a:t>Challenges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F8DA28A-A693-5EF6-CB95-830081FB2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221434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835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F1849F-5E9E-44B4-417C-0150B848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9600"/>
              <a:t>Pistes de modélisation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5A886D-60F4-2F55-D14E-72F09D185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fr-FR" sz="4100"/>
              <a:t>APPROCHES DE MODELISATION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Espace réservé du contenu 2">
            <a:extLst>
              <a:ext uri="{FF2B5EF4-FFF2-40B4-BE49-F238E27FC236}">
                <a16:creationId xmlns:a16="http://schemas.microsoft.com/office/drawing/2014/main" id="{548CC41B-CBC3-4852-84A6-85F6BC769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93308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935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943590-44A0-07BB-57B8-8656EF36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199"/>
            <a:ext cx="7308850" cy="1585625"/>
          </a:xfrm>
        </p:spPr>
        <p:txBody>
          <a:bodyPr wrap="square" anchor="t">
            <a:normAutofit/>
          </a:bodyPr>
          <a:lstStyle/>
          <a:p>
            <a:r>
              <a:rPr lang="fr-FR" dirty="0"/>
              <a:t>Idée générale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0FF50E-4844-4852-B668-6583A837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777175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C33D398-8F34-F917-732A-348C4AE080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133133"/>
              </p:ext>
            </p:extLst>
          </p:nvPr>
        </p:nvGraphicFramePr>
        <p:xfrm>
          <a:off x="550863" y="549275"/>
          <a:ext cx="11090276" cy="2771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32467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17633</TotalTime>
  <Words>239</Words>
  <Application>Microsoft Macintosh PowerPoint</Application>
  <PresentationFormat>Grand écran</PresentationFormat>
  <Paragraphs>87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Sitka Heading</vt:lpstr>
      <vt:lpstr>Source Sans Pro</vt:lpstr>
      <vt:lpstr>3DFloatVTI</vt:lpstr>
      <vt:lpstr>Marketplace</vt:lpstr>
      <vt:lpstr>Problématique</vt:lpstr>
      <vt:lpstr>LE BESOIN :PRÉDIRE AUTOMATIQUEMENT LA CATÉGORIE D’UN ARTICLE </vt:lpstr>
      <vt:lpstr>LA DATA : 1050 biens de consommation</vt:lpstr>
      <vt:lpstr>NOS CATEGORIES D’ARTICLE (150 x 7) </vt:lpstr>
      <vt:lpstr>Challenges </vt:lpstr>
      <vt:lpstr>Pistes de modélisation</vt:lpstr>
      <vt:lpstr>APPROCHES DE MODELISATION</vt:lpstr>
      <vt:lpstr>Idée générale</vt:lpstr>
      <vt:lpstr>Approche visuelle</vt:lpstr>
      <vt:lpstr>Nettoyage des images</vt:lpstr>
      <vt:lpstr>SIFT</vt:lpstr>
      <vt:lpstr>CNN</vt:lpstr>
      <vt:lpstr>Approche textuelle</vt:lpstr>
      <vt:lpstr>Nettoyage des descriptions</vt:lpstr>
      <vt:lpstr>Bag of word, ARI =0.52 </vt:lpstr>
      <vt:lpstr>Word2vec, ARI=0.40</vt:lpstr>
      <vt:lpstr>Bert, ARI=0.36</vt:lpstr>
      <vt:lpstr>Use, ARI = 0.44</vt:lpstr>
      <vt:lpstr>Conclusion</vt:lpstr>
      <vt:lpstr>Meilleurs modèles :</vt:lpstr>
      <vt:lpstr>Faisabilité de la classification</vt:lpstr>
      <vt:lpstr>Axes d’amélioration:</vt:lpstr>
      <vt:lpstr>FIN</vt:lpstr>
      <vt:lpstr>Approche ensembliste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Marketplace</dc:title>
  <dc:creator>Samuel Jacquot</dc:creator>
  <cp:lastModifiedBy>Samuel Jacquot</cp:lastModifiedBy>
  <cp:revision>6</cp:revision>
  <dcterms:created xsi:type="dcterms:W3CDTF">2022-06-16T17:17:56Z</dcterms:created>
  <dcterms:modified xsi:type="dcterms:W3CDTF">2022-07-02T19:34:21Z</dcterms:modified>
</cp:coreProperties>
</file>